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797" r:id="rId2"/>
    <p:sldId id="3614" r:id="rId3"/>
    <p:sldId id="555" r:id="rId4"/>
    <p:sldId id="263" r:id="rId5"/>
    <p:sldId id="4791" r:id="rId6"/>
    <p:sldId id="4792" r:id="rId7"/>
    <p:sldId id="4793" r:id="rId8"/>
    <p:sldId id="4794" r:id="rId9"/>
    <p:sldId id="4795" r:id="rId10"/>
    <p:sldId id="266" r:id="rId11"/>
    <p:sldId id="267" r:id="rId12"/>
    <p:sldId id="4772" r:id="rId13"/>
    <p:sldId id="270" r:id="rId14"/>
    <p:sldId id="47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C3A365E-6F61-4982-AFA5-00CB48DC0297}">
          <p14:sldIdLst>
            <p14:sldId id="4797"/>
            <p14:sldId id="3614"/>
            <p14:sldId id="555"/>
            <p14:sldId id="263"/>
            <p14:sldId id="4791"/>
            <p14:sldId id="4792"/>
            <p14:sldId id="4793"/>
            <p14:sldId id="4794"/>
            <p14:sldId id="4795"/>
            <p14:sldId id="266"/>
            <p14:sldId id="267"/>
            <p14:sldId id="4772"/>
            <p14:sldId id="270"/>
            <p14:sldId id="476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36B61"/>
    <a:srgbClr val="BD1E6E"/>
    <a:srgbClr val="3EBDAB"/>
    <a:srgbClr val="239EB3"/>
    <a:srgbClr val="000000"/>
    <a:srgbClr val="B6C1CA"/>
    <a:srgbClr val="040404"/>
    <a:srgbClr val="FFC708"/>
    <a:srgbClr val="91A3B0"/>
    <a:srgbClr val="B2BE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10" autoAdjust="0"/>
    <p:restoredTop sz="85494" autoAdjust="0"/>
  </p:normalViewPr>
  <p:slideViewPr>
    <p:cSldViewPr snapToGrid="0" showGuides="1">
      <p:cViewPr varScale="1">
        <p:scale>
          <a:sx n="90" d="100"/>
          <a:sy n="90" d="100"/>
        </p:scale>
        <p:origin x="1568" y="184"/>
      </p:cViewPr>
      <p:guideLst/>
    </p:cSldViewPr>
  </p:slideViewPr>
  <p:outlineViewPr>
    <p:cViewPr>
      <p:scale>
        <a:sx n="33" d="100"/>
        <a:sy n="33" d="100"/>
      </p:scale>
      <p:origin x="0" y="-52068"/>
    </p:cViewPr>
  </p:outlineViewPr>
  <p:notesTextViewPr>
    <p:cViewPr>
      <p:scale>
        <a:sx n="105" d="100"/>
        <a:sy n="105" d="100"/>
      </p:scale>
      <p:origin x="0" y="0"/>
    </p:cViewPr>
  </p:notesTextViewPr>
  <p:sorterViewPr>
    <p:cViewPr varScale="1">
      <p:scale>
        <a:sx n="1" d="1"/>
        <a:sy n="1" d="1"/>
      </p:scale>
      <p:origin x="0" y="-1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BAD4580E-F7BD-47D8-94C7-16C5CCF6E2DD}" type="datetimeFigureOut">
              <a:rPr lang="en-US" smtClean="0"/>
              <a:pPr/>
              <a:t>4/21/26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8A0B9C59-F299-46BC-B7A0-46EA1ED081F3}" type="slidenum">
              <a:rPr lang="en-US" smtClean="0"/>
              <a:pPr/>
              <a:t>‹#›</a:t>
            </a:fld>
            <a:endParaRPr lang="en-US" dirty="0"/>
          </a:p>
        </p:txBody>
      </p:sp>
    </p:spTree>
    <p:extLst>
      <p:ext uri="{BB962C8B-B14F-4D97-AF65-F5344CB8AC3E}">
        <p14:creationId xmlns:p14="http://schemas.microsoft.com/office/powerpoint/2010/main" val="3877018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Insert Your Picture &gt; Right Click &gt; Send To back</a:t>
            </a:r>
          </a:p>
        </p:txBody>
      </p:sp>
      <p:sp>
        <p:nvSpPr>
          <p:cNvPr id="4" name="Slide Number Placeholder 3"/>
          <p:cNvSpPr>
            <a:spLocks noGrp="1"/>
          </p:cNvSpPr>
          <p:nvPr>
            <p:ph type="sldNum" sz="quarter" idx="5"/>
          </p:nvPr>
        </p:nvSpPr>
        <p:spPr/>
        <p:txBody>
          <a:bodyPr/>
          <a:lstStyle/>
          <a:p>
            <a:fld id="{8A0B9C59-F299-46BC-B7A0-46EA1ED081F3}" type="slidenum">
              <a:rPr lang="en-US" smtClean="0"/>
              <a:t>1</a:t>
            </a:fld>
            <a:endParaRPr lang="en-US"/>
          </a:p>
        </p:txBody>
      </p:sp>
    </p:spTree>
    <p:extLst>
      <p:ext uri="{BB962C8B-B14F-4D97-AF65-F5344CB8AC3E}">
        <p14:creationId xmlns:p14="http://schemas.microsoft.com/office/powerpoint/2010/main" val="4178803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800" dirty="0"/>
              <a:t>Personal health through personal care</a:t>
            </a:r>
          </a:p>
          <a:p>
            <a:endParaRPr lang="en-US" sz="2800" dirty="0"/>
          </a:p>
          <a:p>
            <a:r>
              <a:rPr lang="en-US" sz="2800" dirty="0"/>
              <a:t>{click} coach credentials. “There are coaches, and then there are coaching EXPERTS”</a:t>
            </a:r>
            <a:br>
              <a:rPr lang="en-US" sz="2800" dirty="0"/>
            </a:br>
            <a:endParaRPr lang="en-US" sz="2800" dirty="0"/>
          </a:p>
        </p:txBody>
      </p:sp>
    </p:spTree>
    <p:extLst>
      <p:ext uri="{BB962C8B-B14F-4D97-AF65-F5344CB8AC3E}">
        <p14:creationId xmlns:p14="http://schemas.microsoft.com/office/powerpoint/2010/main" val="187235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are a few ways our coaches interact with members. </a:t>
            </a:r>
          </a:p>
          <a:p>
            <a:endParaRPr lang="en-US" dirty="0"/>
          </a:p>
          <a:p>
            <a:r>
              <a:rPr lang="en-US" dirty="0"/>
              <a:t>ONE coach for an entire member journey – they follow members, learn their habits and create relationships for maximum results.</a:t>
            </a:r>
          </a:p>
          <a:p>
            <a:endParaRPr lang="en-US" dirty="0"/>
          </a:p>
          <a:p>
            <a:pPr marL="0" marR="0" lvl="0" indent="0" defTabSz="457200" rtl="0" eaLnBrk="1" fontAlgn="auto" latinLnBrk="0" hangingPunct="1">
              <a:lnSpc>
                <a:spcPct val="117999"/>
              </a:lnSpc>
              <a:spcBef>
                <a:spcPts val="0"/>
              </a:spcBef>
              <a:spcAft>
                <a:spcPts val="0"/>
              </a:spcAft>
              <a:buClrTx/>
              <a:buSzTx/>
              <a:buFontTx/>
              <a:buNone/>
              <a:tabLst/>
              <a:defRPr/>
            </a:pPr>
            <a:r>
              <a:rPr lang="en-US" dirty="0"/>
              <a:t>[CLICK] 100% </a:t>
            </a:r>
            <a:r>
              <a:rPr lang="en-US" sz="2400" dirty="0">
                <a:solidFill>
                  <a:schemeClr val="bg1"/>
                </a:solidFill>
                <a:cs typeface="Arial" panose="020B0604020202020204" pitchFamily="34" charset="0"/>
              </a:rPr>
              <a:t>o</a:t>
            </a:r>
            <a:r>
              <a:rPr kumimoji="0" lang="en-US" sz="2400" u="none" strike="noStrike" cap="none" spc="0" normalizeH="0" baseline="0" dirty="0">
                <a:ln>
                  <a:noFill/>
                </a:ln>
                <a:solidFill>
                  <a:schemeClr val="bg1"/>
                </a:solidFill>
                <a:effectLst/>
                <a:uFillTx/>
                <a:cs typeface="Arial" panose="020B0604020202020204" pitchFamily="34" charset="0"/>
                <a:sym typeface="Helvetica Neue"/>
              </a:rPr>
              <a:t>f engaged members text or call their coach at least weekly - stress survey </a:t>
            </a:r>
          </a:p>
          <a:p>
            <a:endParaRPr lang="en-US" dirty="0"/>
          </a:p>
        </p:txBody>
      </p:sp>
      <p:sp>
        <p:nvSpPr>
          <p:cNvPr id="4" name="Slide Number Placeholder 3"/>
          <p:cNvSpPr>
            <a:spLocks noGrp="1"/>
          </p:cNvSpPr>
          <p:nvPr>
            <p:ph type="sldNum" sz="quarter" idx="5"/>
          </p:nvPr>
        </p:nvSpPr>
        <p:spPr/>
        <p:txBody>
          <a:bodyPr/>
          <a:lstStyle/>
          <a:p>
            <a:fld id="{8A0B9C59-F299-46BC-B7A0-46EA1ED081F3}" type="slidenum">
              <a:rPr lang="en-US" smtClean="0">
                <a:latin typeface="Arial" panose="020B0604020202020204" pitchFamily="34" charset="0"/>
                <a:cs typeface="Arial" panose="020B0604020202020204" pitchFamily="34" charset="0"/>
              </a:rPr>
              <a:pPr/>
              <a:t>12</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5707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45BB3E1-896E-4278-A58E-E03634D250CA}" type="slidenum">
              <a:rPr lang="en-US" smtClean="0">
                <a:latin typeface="Arial" panose="020B0604020202020204" pitchFamily="34" charset="0"/>
                <a:cs typeface="Arial" panose="020B0604020202020204" pitchFamily="34" charset="0"/>
              </a:rPr>
              <a:t>14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157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many features of RH, and they’re personalized to the individual</a:t>
            </a:r>
          </a:p>
          <a:p>
            <a:r>
              <a:rPr lang="en-US" dirty="0"/>
              <a:t>With science-backed content and research proving effectiveness, RH helps your workforce be successful in reaching their health goals</a:t>
            </a:r>
          </a:p>
        </p:txBody>
      </p:sp>
      <p:sp>
        <p:nvSpPr>
          <p:cNvPr id="4" name="Slide Number Placeholder 3"/>
          <p:cNvSpPr>
            <a:spLocks noGrp="1"/>
          </p:cNvSpPr>
          <p:nvPr>
            <p:ph type="sldNum" sz="quarter" idx="5"/>
          </p:nvPr>
        </p:nvSpPr>
        <p:spPr/>
        <p:txBody>
          <a:bodyPr/>
          <a:lstStyle/>
          <a:p>
            <a:fld id="{8A0B9C59-F299-46BC-B7A0-46EA1ED081F3}" type="slidenum">
              <a:rPr lang="en-US" smtClean="0"/>
              <a:pPr/>
              <a:t>3</a:t>
            </a:fld>
            <a:endParaRPr lang="en-US" dirty="0"/>
          </a:p>
        </p:txBody>
      </p:sp>
    </p:spTree>
    <p:extLst>
      <p:ext uri="{BB962C8B-B14F-4D97-AF65-F5344CB8AC3E}">
        <p14:creationId xmlns:p14="http://schemas.microsoft.com/office/powerpoint/2010/main" val="215976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0B9C59-F299-46BC-B7A0-46EA1ED081F3}" type="slidenum">
              <a:rPr lang="en-US" smtClean="0"/>
              <a:pPr/>
              <a:t>4</a:t>
            </a:fld>
            <a:endParaRPr lang="en-US" dirty="0"/>
          </a:p>
        </p:txBody>
      </p:sp>
    </p:spTree>
    <p:extLst>
      <p:ext uri="{BB962C8B-B14F-4D97-AF65-F5344CB8AC3E}">
        <p14:creationId xmlns:p14="http://schemas.microsoft.com/office/powerpoint/2010/main" val="2958013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Our “4 pillars” of health</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We believe that there are 4 pillars of health that are interconnected. Imagine these four areas of life are like a set of interlocking gears in a precision machine, such as a clock or engine. When the gears are each aligned and balanced, everything runs pretty effortlessly.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We also believe that wellbeing isn’t just limited to our physical health - but also our mental and emotional health. We take a holistic approach to health, and we know that our habits in the areas of nutrition, exercise, sleep, and stress matter. </a:t>
            </a:r>
          </a:p>
        </p:txBody>
      </p:sp>
    </p:spTree>
    <p:extLst>
      <p:ext uri="{BB962C8B-B14F-4D97-AF65-F5344CB8AC3E}">
        <p14:creationId xmlns:p14="http://schemas.microsoft.com/office/powerpoint/2010/main" val="2239882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For nutrition, we want to be clear with members that nutrition is about two things: what you eat, sure, but also about how you eat. With so many members struggling with stress eating or emotional eating habits, we emphasize how important our eating habits are, beyond just what’s on our plate. Our formal position is:</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solidFill>
                  <a:schemeClr val="dk1"/>
                </a:solidFill>
              </a:rPr>
              <a:t>“</a:t>
            </a:r>
            <a:r>
              <a:rPr lang="en-US" dirty="0">
                <a:solidFill>
                  <a:schemeClr val="dk1"/>
                </a:solidFill>
                <a:highlight>
                  <a:srgbClr val="FFFFFF"/>
                </a:highlight>
              </a:rPr>
              <a:t>It is the position of RH to encourage our members to create nutritious and balanced eating patterns while also practicing health-promoting habits around how to eat.” - so this pulls equal focus to the what and the how! </a:t>
            </a:r>
          </a:p>
          <a:p>
            <a:pPr marL="0" lvl="0" indent="0" algn="l" rtl="0">
              <a:lnSpc>
                <a:spcPct val="100000"/>
              </a:lnSpc>
              <a:spcBef>
                <a:spcPts val="0"/>
              </a:spcBef>
              <a:spcAft>
                <a:spcPts val="0"/>
              </a:spcAft>
              <a:buSzPts val="1100"/>
              <a:buNone/>
            </a:pPr>
            <a:endParaRPr lang="en-US" dirty="0">
              <a:solidFill>
                <a:schemeClr val="dk1"/>
              </a:solidFill>
              <a:highlight>
                <a:srgbClr val="FFFFFF"/>
              </a:highlight>
            </a:endParaRPr>
          </a:p>
          <a:p>
            <a:pPr marL="0" lvl="0" indent="0" algn="l" rtl="0">
              <a:lnSpc>
                <a:spcPct val="100000"/>
              </a:lnSpc>
              <a:spcBef>
                <a:spcPts val="0"/>
              </a:spcBef>
              <a:spcAft>
                <a:spcPts val="0"/>
              </a:spcAft>
              <a:buSzPts val="1100"/>
              <a:buNone/>
            </a:pPr>
            <a:r>
              <a:rPr lang="en-US" dirty="0">
                <a:solidFill>
                  <a:schemeClr val="dk1"/>
                </a:solidFill>
                <a:highlight>
                  <a:srgbClr val="FFFFFF"/>
                </a:highlight>
              </a:rPr>
              <a:t>“We emphasize eating whole foods with a focus on a wide array of vegetables and fruits, lean animal and plant protein, healthy fats, and fiber-filled carbohydrates.” - here we are simply laying out the what, what’s on the list, what foods are we encouraging. </a:t>
            </a:r>
          </a:p>
          <a:p>
            <a:pPr marL="0" lvl="0" indent="0" algn="l" rtl="0">
              <a:lnSpc>
                <a:spcPct val="100000"/>
              </a:lnSpc>
              <a:spcBef>
                <a:spcPts val="0"/>
              </a:spcBef>
              <a:spcAft>
                <a:spcPts val="0"/>
              </a:spcAft>
              <a:buSzPts val="1100"/>
              <a:buNone/>
            </a:pPr>
            <a:endParaRPr lang="en-US" dirty="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highlight>
                  <a:srgbClr val="FFFFFF"/>
                </a:highlight>
              </a:rPr>
              <a:t>“At RH, we teach our members how to practice mindful and intuitive eating habits to help them create their own eating pattern that is individualized and health-promoting”. - and here we are expanding on the how. Our approach to eating is personal, and we know that through mindful eating habits, members can find their own personal eating pattern that best suits them.  </a:t>
            </a:r>
            <a:endParaRPr lang="en-US" dirty="0">
              <a:solidFill>
                <a:schemeClr val="dk1"/>
              </a:solidFill>
            </a:endParaRPr>
          </a:p>
          <a:p>
            <a:endParaRPr lang="en-US" dirty="0"/>
          </a:p>
        </p:txBody>
      </p:sp>
    </p:spTree>
    <p:extLst>
      <p:ext uri="{BB962C8B-B14F-4D97-AF65-F5344CB8AC3E}">
        <p14:creationId xmlns:p14="http://schemas.microsoft.com/office/powerpoint/2010/main" val="3724087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It is the position of </a:t>
            </a:r>
            <a:r>
              <a:rPr lang="en-US" dirty="0" err="1">
                <a:solidFill>
                  <a:schemeClr val="dk1"/>
                </a:solidFill>
              </a:rPr>
              <a:t>RestoreHealth</a:t>
            </a:r>
            <a:r>
              <a:rPr lang="en-US" dirty="0">
                <a:solidFill>
                  <a:schemeClr val="dk1"/>
                </a:solidFill>
              </a:rPr>
              <a:t> to encourage our members to approach exercise mindfully, considering the many benefits of making it a regular habit. </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solidFill>
                  <a:schemeClr val="dk1"/>
                </a:solidFill>
              </a:rPr>
              <a:t>We teach members that exercise can positively impact metabolic health, immune function, mental health, and overall wellbeing.</a:t>
            </a:r>
          </a:p>
          <a:p>
            <a:pPr marL="0" lvl="0" indent="0" algn="l" rtl="0">
              <a:lnSpc>
                <a:spcPct val="100000"/>
              </a:lnSpc>
              <a:spcBef>
                <a:spcPts val="0"/>
              </a:spcBef>
              <a:spcAft>
                <a:spcPts val="0"/>
              </a:spcAft>
              <a:buSzPts val="1100"/>
              <a:buNone/>
            </a:pPr>
            <a:r>
              <a:rPr lang="en-US" dirty="0">
                <a:solidFill>
                  <a:schemeClr val="dk1"/>
                </a:solidFill>
              </a:rPr>
              <a:t> </a:t>
            </a:r>
          </a:p>
          <a:p>
            <a:pPr marL="0" lvl="0" indent="0" algn="l" rtl="0">
              <a:lnSpc>
                <a:spcPct val="100000"/>
              </a:lnSpc>
              <a:spcBef>
                <a:spcPts val="0"/>
              </a:spcBef>
              <a:spcAft>
                <a:spcPts val="0"/>
              </a:spcAft>
              <a:buSzPts val="1100"/>
              <a:buNone/>
            </a:pPr>
            <a:r>
              <a:rPr lang="en-US" dirty="0">
                <a:solidFill>
                  <a:schemeClr val="dk1"/>
                </a:solidFill>
              </a:rPr>
              <a:t>We believe that exercise should be a daily habit, and encourage small steps to build consistency. We meet the member where they’re at, with personalized exercise levels and workouts as short as :30. </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solidFill>
                  <a:schemeClr val="dk1"/>
                </a:solidFill>
              </a:rPr>
              <a:t>We encourage members to explore movement beyond exercise to counter the impact of a sedentary lifestyle. </a:t>
            </a:r>
            <a:endParaRPr lang="en-US" dirty="0"/>
          </a:p>
        </p:txBody>
      </p:sp>
    </p:spTree>
    <p:extLst>
      <p:ext uri="{BB962C8B-B14F-4D97-AF65-F5344CB8AC3E}">
        <p14:creationId xmlns:p14="http://schemas.microsoft.com/office/powerpoint/2010/main" val="3117943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It is the position of </a:t>
            </a:r>
            <a:r>
              <a:rPr lang="en-US" dirty="0" err="1">
                <a:solidFill>
                  <a:schemeClr val="dk1"/>
                </a:solidFill>
              </a:rPr>
              <a:t>RestoreHealth</a:t>
            </a:r>
            <a:r>
              <a:rPr lang="en-US" dirty="0">
                <a:solidFill>
                  <a:schemeClr val="dk1"/>
                </a:solidFill>
              </a:rPr>
              <a:t> to encourage members to manage stress through building resilience and learning to reframe negative thoughts.</a:t>
            </a:r>
          </a:p>
          <a:p>
            <a:pPr marL="0" lvl="0" indent="0" algn="l" rtl="0">
              <a:lnSpc>
                <a:spcPct val="100000"/>
              </a:lnSpc>
              <a:spcBef>
                <a:spcPts val="0"/>
              </a:spcBef>
              <a:spcAft>
                <a:spcPts val="0"/>
              </a:spcAft>
              <a:buSzPts val="1100"/>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US" dirty="0">
                <a:solidFill>
                  <a:schemeClr val="dk1"/>
                </a:solidFill>
              </a:rPr>
              <a:t>We teach members to build resilience through self-care, self-awareness, mindfulness, positive relationships, and purpose. </a:t>
            </a:r>
            <a:r>
              <a:rPr lang="en-US" sz="1200" dirty="0"/>
              <a:t>Our content is derived from scientific literature in transtheoretical model of behavior change, positive psychology, and coaching theory. </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solidFill>
                  <a:schemeClr val="dk1"/>
                </a:solidFill>
              </a:rPr>
              <a:t>We equip members to respond positively and confidently to challenges as they arise.</a:t>
            </a:r>
            <a:endParaRPr lang="en-US" dirty="0"/>
          </a:p>
        </p:txBody>
      </p:sp>
    </p:spTree>
    <p:extLst>
      <p:ext uri="{BB962C8B-B14F-4D97-AF65-F5344CB8AC3E}">
        <p14:creationId xmlns:p14="http://schemas.microsoft.com/office/powerpoint/2010/main" val="140967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lvl="0" indent="-298450" algn="l" rtl="0">
              <a:lnSpc>
                <a:spcPct val="100000"/>
              </a:lnSpc>
              <a:spcBef>
                <a:spcPts val="0"/>
              </a:spcBef>
              <a:spcAft>
                <a:spcPts val="0"/>
              </a:spcAft>
              <a:buClr>
                <a:schemeClr val="dk1"/>
              </a:buClr>
              <a:buSzPts val="1100"/>
              <a:buChar char="-"/>
            </a:pPr>
            <a:r>
              <a:rPr lang="en-US" dirty="0">
                <a:solidFill>
                  <a:schemeClr val="dk1"/>
                </a:solidFill>
              </a:rPr>
              <a:t>It is the position of RH to encourage our members to approach sleep as the foundation upon which all habits are built. </a:t>
            </a:r>
          </a:p>
          <a:p>
            <a:pPr marL="457200" lvl="0" indent="-298450" algn="l" rtl="0">
              <a:lnSpc>
                <a:spcPct val="100000"/>
              </a:lnSpc>
              <a:spcBef>
                <a:spcPts val="0"/>
              </a:spcBef>
              <a:spcAft>
                <a:spcPts val="0"/>
              </a:spcAft>
              <a:buClr>
                <a:schemeClr val="dk1"/>
              </a:buClr>
              <a:buSzPts val="1100"/>
              <a:buChar char="-"/>
            </a:pPr>
            <a:endParaRPr lang="en-US" dirty="0">
              <a:solidFill>
                <a:schemeClr val="dk1"/>
              </a:solidFill>
            </a:endParaRPr>
          </a:p>
          <a:p>
            <a:pPr marL="457200" lvl="0" indent="-298450" algn="l" rtl="0">
              <a:lnSpc>
                <a:spcPct val="100000"/>
              </a:lnSpc>
              <a:spcBef>
                <a:spcPts val="0"/>
              </a:spcBef>
              <a:spcAft>
                <a:spcPts val="0"/>
              </a:spcAft>
              <a:buClr>
                <a:schemeClr val="dk1"/>
              </a:buClr>
              <a:buSzPts val="1100"/>
              <a:buChar char="-"/>
            </a:pPr>
            <a:r>
              <a:rPr lang="en-US" dirty="0">
                <a:solidFill>
                  <a:schemeClr val="dk1"/>
                </a:solidFill>
              </a:rPr>
              <a:t>We emphasize the importance of getting 7 or more hours of sleep nightly, and that too little sleep can have an adverse effect on their mental, emotional, and physical health. </a:t>
            </a:r>
          </a:p>
          <a:p>
            <a:pPr marL="457200" lvl="0" indent="-298450" algn="l" rtl="0">
              <a:lnSpc>
                <a:spcPct val="100000"/>
              </a:lnSpc>
              <a:spcBef>
                <a:spcPts val="0"/>
              </a:spcBef>
              <a:spcAft>
                <a:spcPts val="0"/>
              </a:spcAft>
              <a:buClr>
                <a:schemeClr val="dk1"/>
              </a:buClr>
              <a:buSzPts val="1100"/>
              <a:buChar char="-"/>
            </a:pPr>
            <a:endParaRPr lang="en-US" dirty="0">
              <a:solidFill>
                <a:schemeClr val="dk1"/>
              </a:solidFill>
            </a:endParaRPr>
          </a:p>
          <a:p>
            <a:pPr marL="457200" lvl="0" indent="-298450" algn="l" rtl="0">
              <a:lnSpc>
                <a:spcPct val="100000"/>
              </a:lnSpc>
              <a:spcBef>
                <a:spcPts val="0"/>
              </a:spcBef>
              <a:spcAft>
                <a:spcPts val="0"/>
              </a:spcAft>
              <a:buClr>
                <a:schemeClr val="dk1"/>
              </a:buClr>
              <a:buSzPts val="1100"/>
              <a:buChar char="-"/>
            </a:pPr>
            <a:r>
              <a:rPr lang="en-US" dirty="0">
                <a:solidFill>
                  <a:schemeClr val="dk1"/>
                </a:solidFill>
              </a:rPr>
              <a:t>We teach members to practice good sleep hygiene through consistent nighttime routines and by creating a relaxing environment. </a:t>
            </a:r>
          </a:p>
        </p:txBody>
      </p:sp>
    </p:spTree>
    <p:extLst>
      <p:ext uri="{BB962C8B-B14F-4D97-AF65-F5344CB8AC3E}">
        <p14:creationId xmlns:p14="http://schemas.microsoft.com/office/powerpoint/2010/main" val="679584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Shape 888"/>
          <p:cNvSpPr>
            <a:spLocks noGrp="1" noRot="1" noChangeAspect="1"/>
          </p:cNvSpPr>
          <p:nvPr>
            <p:ph type="sldImg"/>
          </p:nvPr>
        </p:nvSpPr>
        <p:spPr>
          <a:xfrm>
            <a:off x="381000" y="685800"/>
            <a:ext cx="6096000" cy="3429000"/>
          </a:xfrm>
          <a:prstGeom prst="rect">
            <a:avLst/>
          </a:prstGeom>
        </p:spPr>
        <p:txBody>
          <a:bodyPr/>
          <a:lstStyle/>
          <a:p>
            <a:endParaRPr/>
          </a:p>
        </p:txBody>
      </p:sp>
      <p:sp>
        <p:nvSpPr>
          <p:cNvPr id="889" name="Shape 889"/>
          <p:cNvSpPr>
            <a:spLocks noGrp="1"/>
          </p:cNvSpPr>
          <p:nvPr>
            <p:ph type="body" sz="quarter" idx="1"/>
          </p:nvPr>
        </p:nvSpPr>
        <p:spPr>
          <a:prstGeom prst="rect">
            <a:avLst/>
          </a:prstGeom>
        </p:spPr>
        <p:txBody>
          <a:bodyPr/>
          <a:lstStyle/>
          <a:p>
            <a:pPr>
              <a:defRPr sz="2400">
                <a:solidFill>
                  <a:srgbClr val="5DBAA2"/>
                </a:solidFill>
              </a:defRPr>
            </a:pPr>
            <a:r>
              <a:t>Regular apps work for people who are self-sufficient go-getters. We are after the people that need the extra help – the majority. The costly people. The ones who can’t do it on their own. </a:t>
            </a:r>
          </a:p>
          <a:p>
            <a:endParaRPr/>
          </a:p>
          <a:p>
            <a:r>
              <a:t>IF THEY COULD DO IT ALONE, THEY’D ALREADY BE HEALTHY… most people need the extra accountability, encouragement, and push!</a:t>
            </a:r>
          </a:p>
          <a:p>
            <a:endParaRPr/>
          </a:p>
          <a:p>
            <a:endParaRPr/>
          </a:p>
          <a:p>
            <a:r>
              <a:t>“Participants reported that benefits of coaching included improved productivity, job motivation, people management skills and work life balance.” </a:t>
            </a:r>
          </a:p>
          <a:p>
            <a:r>
              <a:t>- https://cdn2.hubspot.net/hubfs/226537/Blog%20files/Positive_psychology_and_coaching_psychol.pdf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3601B-8CA5-4AEC-81B6-344E01F7CB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D8BCAA-1106-4CC9-AC98-C680E9D09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9D946D-35C0-4A34-9A72-26557DB7C34D}"/>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5" name="Footer Placeholder 4">
            <a:extLst>
              <a:ext uri="{FF2B5EF4-FFF2-40B4-BE49-F238E27FC236}">
                <a16:creationId xmlns:a16="http://schemas.microsoft.com/office/drawing/2014/main" id="{BC979F21-A43A-4470-90F5-469A50593C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D46BB7-4EE3-4608-A461-84D1DAA6E709}"/>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231102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529A-516C-4F78-ADA6-90D6956AAB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E81D561-4C9D-4CFA-9CB0-703F755896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DACB5F-F5B8-4049-97F0-9E88BAE0819E}"/>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5" name="Footer Placeholder 4">
            <a:extLst>
              <a:ext uri="{FF2B5EF4-FFF2-40B4-BE49-F238E27FC236}">
                <a16:creationId xmlns:a16="http://schemas.microsoft.com/office/drawing/2014/main" id="{939F6BEC-185A-4D40-977A-C588286D7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96C1-ED6E-426B-9364-C91BFB7055BA}"/>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95102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AC24E3-6369-4188-908F-EF8A5ED1A5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EEFABC-FD8A-426E-B766-7E5ECF62CA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216EF-64EE-4B5F-9449-C03D82B1A19A}"/>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5" name="Footer Placeholder 4">
            <a:extLst>
              <a:ext uri="{FF2B5EF4-FFF2-40B4-BE49-F238E27FC236}">
                <a16:creationId xmlns:a16="http://schemas.microsoft.com/office/drawing/2014/main" id="{0EE6D53E-A955-497B-BF21-67CB5988A4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A07913-350E-46B0-9EF7-A0995BA49BAB}"/>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2958834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70B173A-72FB-4A32-A457-F6EB4C5DDF8C}"/>
              </a:ext>
            </a:extLst>
          </p:cNvPr>
          <p:cNvSpPr>
            <a:spLocks noGrp="1"/>
          </p:cNvSpPr>
          <p:nvPr>
            <p:ph type="pic" sz="quarter" idx="13"/>
          </p:nvPr>
        </p:nvSpPr>
        <p:spPr>
          <a:xfrm>
            <a:off x="0" y="0"/>
            <a:ext cx="12192000" cy="6858000"/>
          </a:xfrm>
          <a:solidFill>
            <a:schemeClr val="bg1">
              <a:lumMod val="95000"/>
            </a:schemeClr>
          </a:solidFill>
        </p:spPr>
        <p:txBody>
          <a:bodyPr rtlCol="0">
            <a:normAutofit/>
          </a:bodyPr>
          <a:lstStyle>
            <a:lvl1pPr>
              <a:defRPr sz="1200"/>
            </a:lvl1pPr>
          </a:lstStyle>
          <a:p>
            <a:pPr lvl="0"/>
            <a:endParaRPr lang="en-US" noProof="0"/>
          </a:p>
        </p:txBody>
      </p:sp>
    </p:spTree>
    <p:extLst>
      <p:ext uri="{BB962C8B-B14F-4D97-AF65-F5344CB8AC3E}">
        <p14:creationId xmlns:p14="http://schemas.microsoft.com/office/powerpoint/2010/main" val="2202307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B924F11-4107-4A4B-ADB8-184C4E9F96F0}"/>
              </a:ext>
            </a:extLst>
          </p:cNvPr>
          <p:cNvSpPr>
            <a:spLocks noGrp="1"/>
          </p:cNvSpPr>
          <p:nvPr>
            <p:ph type="pic" sz="quarter" idx="13"/>
          </p:nvPr>
        </p:nvSpPr>
        <p:spPr>
          <a:xfrm>
            <a:off x="5012005" y="0"/>
            <a:ext cx="7569741" cy="6858000"/>
          </a:xfrm>
          <a:custGeom>
            <a:avLst/>
            <a:gdLst>
              <a:gd name="connsiteX0" fmla="*/ 477955 w 7569741"/>
              <a:gd name="connsiteY0" fmla="*/ 2853405 h 6858000"/>
              <a:gd name="connsiteX1" fmla="*/ 955910 w 7569741"/>
              <a:gd name="connsiteY1" fmla="*/ 3331359 h 6858000"/>
              <a:gd name="connsiteX2" fmla="*/ 955910 w 7569741"/>
              <a:gd name="connsiteY2" fmla="*/ 5188059 h 6858000"/>
              <a:gd name="connsiteX3" fmla="*/ 477955 w 7569741"/>
              <a:gd name="connsiteY3" fmla="*/ 5666014 h 6858000"/>
              <a:gd name="connsiteX4" fmla="*/ 0 w 7569741"/>
              <a:gd name="connsiteY4" fmla="*/ 5188059 h 6858000"/>
              <a:gd name="connsiteX5" fmla="*/ 0 w 7569741"/>
              <a:gd name="connsiteY5" fmla="*/ 3331359 h 6858000"/>
              <a:gd name="connsiteX6" fmla="*/ 477955 w 7569741"/>
              <a:gd name="connsiteY6" fmla="*/ 2853405 h 6858000"/>
              <a:gd name="connsiteX7" fmla="*/ 7091786 w 7569741"/>
              <a:gd name="connsiteY7" fmla="*/ 2553375 h 6858000"/>
              <a:gd name="connsiteX8" fmla="*/ 7569741 w 7569741"/>
              <a:gd name="connsiteY8" fmla="*/ 3031330 h 6858000"/>
              <a:gd name="connsiteX9" fmla="*/ 7569741 w 7569741"/>
              <a:gd name="connsiteY9" fmla="*/ 4220737 h 6858000"/>
              <a:gd name="connsiteX10" fmla="*/ 7091786 w 7569741"/>
              <a:gd name="connsiteY10" fmla="*/ 4698692 h 6858000"/>
              <a:gd name="connsiteX11" fmla="*/ 6613831 w 7569741"/>
              <a:gd name="connsiteY11" fmla="*/ 4220737 h 6858000"/>
              <a:gd name="connsiteX12" fmla="*/ 6613831 w 7569741"/>
              <a:gd name="connsiteY12" fmla="*/ 3031330 h 6858000"/>
              <a:gd name="connsiteX13" fmla="*/ 7091786 w 7569741"/>
              <a:gd name="connsiteY13" fmla="*/ 2553375 h 6858000"/>
              <a:gd name="connsiteX14" fmla="*/ 1580260 w 7569741"/>
              <a:gd name="connsiteY14" fmla="*/ 1929442 h 6858000"/>
              <a:gd name="connsiteX15" fmla="*/ 2058215 w 7569741"/>
              <a:gd name="connsiteY15" fmla="*/ 2407396 h 6858000"/>
              <a:gd name="connsiteX16" fmla="*/ 2058215 w 7569741"/>
              <a:gd name="connsiteY16" fmla="*/ 6858000 h 6858000"/>
              <a:gd name="connsiteX17" fmla="*/ 1102305 w 7569741"/>
              <a:gd name="connsiteY17" fmla="*/ 6858000 h 6858000"/>
              <a:gd name="connsiteX18" fmla="*/ 1102305 w 7569741"/>
              <a:gd name="connsiteY18" fmla="*/ 2407396 h 6858000"/>
              <a:gd name="connsiteX19" fmla="*/ 1580260 w 7569741"/>
              <a:gd name="connsiteY19" fmla="*/ 1929442 h 6858000"/>
              <a:gd name="connsiteX20" fmla="*/ 5989480 w 7569741"/>
              <a:gd name="connsiteY20" fmla="*/ 1576608 h 6858000"/>
              <a:gd name="connsiteX21" fmla="*/ 6467435 w 7569741"/>
              <a:gd name="connsiteY21" fmla="*/ 2054563 h 6858000"/>
              <a:gd name="connsiteX22" fmla="*/ 6467435 w 7569741"/>
              <a:gd name="connsiteY22" fmla="*/ 3538940 h 6858000"/>
              <a:gd name="connsiteX23" fmla="*/ 5989480 w 7569741"/>
              <a:gd name="connsiteY23" fmla="*/ 4016895 h 6858000"/>
              <a:gd name="connsiteX24" fmla="*/ 5511525 w 7569741"/>
              <a:gd name="connsiteY24" fmla="*/ 3538940 h 6858000"/>
              <a:gd name="connsiteX25" fmla="*/ 5511525 w 7569741"/>
              <a:gd name="connsiteY25" fmla="*/ 2054563 h 6858000"/>
              <a:gd name="connsiteX26" fmla="*/ 5989480 w 7569741"/>
              <a:gd name="connsiteY26" fmla="*/ 1576608 h 6858000"/>
              <a:gd name="connsiteX27" fmla="*/ 4887175 w 7569741"/>
              <a:gd name="connsiteY27" fmla="*/ 790830 h 6858000"/>
              <a:gd name="connsiteX28" fmla="*/ 5365130 w 7569741"/>
              <a:gd name="connsiteY28" fmla="*/ 1268785 h 6858000"/>
              <a:gd name="connsiteX29" fmla="*/ 5365130 w 7569741"/>
              <a:gd name="connsiteY29" fmla="*/ 4324719 h 6858000"/>
              <a:gd name="connsiteX30" fmla="*/ 4887175 w 7569741"/>
              <a:gd name="connsiteY30" fmla="*/ 4802674 h 6858000"/>
              <a:gd name="connsiteX31" fmla="*/ 4409220 w 7569741"/>
              <a:gd name="connsiteY31" fmla="*/ 4324719 h 6858000"/>
              <a:gd name="connsiteX32" fmla="*/ 4409220 w 7569741"/>
              <a:gd name="connsiteY32" fmla="*/ 1268785 h 6858000"/>
              <a:gd name="connsiteX33" fmla="*/ 4887175 w 7569741"/>
              <a:gd name="connsiteY33" fmla="*/ 790830 h 6858000"/>
              <a:gd name="connsiteX34" fmla="*/ 2682565 w 7569741"/>
              <a:gd name="connsiteY34" fmla="*/ 591919 h 6858000"/>
              <a:gd name="connsiteX35" fmla="*/ 3160520 w 7569741"/>
              <a:gd name="connsiteY35" fmla="*/ 1069874 h 6858000"/>
              <a:gd name="connsiteX36" fmla="*/ 3160520 w 7569741"/>
              <a:gd name="connsiteY36" fmla="*/ 4675871 h 6858000"/>
              <a:gd name="connsiteX37" fmla="*/ 2682565 w 7569741"/>
              <a:gd name="connsiteY37" fmla="*/ 5153826 h 6858000"/>
              <a:gd name="connsiteX38" fmla="*/ 2204610 w 7569741"/>
              <a:gd name="connsiteY38" fmla="*/ 4675871 h 6858000"/>
              <a:gd name="connsiteX39" fmla="*/ 2204610 w 7569741"/>
              <a:gd name="connsiteY39" fmla="*/ 1069874 h 6858000"/>
              <a:gd name="connsiteX40" fmla="*/ 2682565 w 7569741"/>
              <a:gd name="connsiteY40" fmla="*/ 591919 h 6858000"/>
              <a:gd name="connsiteX41" fmla="*/ 3306915 w 7569741"/>
              <a:gd name="connsiteY41" fmla="*/ 0 h 6858000"/>
              <a:gd name="connsiteX42" fmla="*/ 4262825 w 7569741"/>
              <a:gd name="connsiteY42" fmla="*/ 0 h 6858000"/>
              <a:gd name="connsiteX43" fmla="*/ 4262825 w 7569741"/>
              <a:gd name="connsiteY43" fmla="*/ 5432988 h 6858000"/>
              <a:gd name="connsiteX44" fmla="*/ 3784870 w 7569741"/>
              <a:gd name="connsiteY44" fmla="*/ 5910943 h 6858000"/>
              <a:gd name="connsiteX45" fmla="*/ 3306915 w 7569741"/>
              <a:gd name="connsiteY45" fmla="*/ 543298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569741" h="6858000">
                <a:moveTo>
                  <a:pt x="477955" y="2853405"/>
                </a:moveTo>
                <a:cubicBezTo>
                  <a:pt x="741922" y="2853405"/>
                  <a:pt x="955910" y="3067393"/>
                  <a:pt x="955910" y="3331359"/>
                </a:cubicBezTo>
                <a:lnTo>
                  <a:pt x="955910" y="5188059"/>
                </a:lnTo>
                <a:cubicBezTo>
                  <a:pt x="955910" y="5452026"/>
                  <a:pt x="741922" y="5666014"/>
                  <a:pt x="477955" y="5666014"/>
                </a:cubicBezTo>
                <a:cubicBezTo>
                  <a:pt x="213988" y="5666014"/>
                  <a:pt x="0" y="5452026"/>
                  <a:pt x="0" y="5188059"/>
                </a:cubicBezTo>
                <a:lnTo>
                  <a:pt x="0" y="3331359"/>
                </a:lnTo>
                <a:cubicBezTo>
                  <a:pt x="0" y="3067393"/>
                  <a:pt x="213988" y="2853405"/>
                  <a:pt x="477955" y="2853405"/>
                </a:cubicBezTo>
                <a:close/>
                <a:moveTo>
                  <a:pt x="7091786" y="2553375"/>
                </a:moveTo>
                <a:cubicBezTo>
                  <a:pt x="7355753" y="2553375"/>
                  <a:pt x="7569741" y="2767363"/>
                  <a:pt x="7569741" y="3031330"/>
                </a:cubicBezTo>
                <a:lnTo>
                  <a:pt x="7569741" y="4220737"/>
                </a:lnTo>
                <a:cubicBezTo>
                  <a:pt x="7569741" y="4484704"/>
                  <a:pt x="7355753" y="4698692"/>
                  <a:pt x="7091786" y="4698692"/>
                </a:cubicBezTo>
                <a:cubicBezTo>
                  <a:pt x="6827819" y="4698692"/>
                  <a:pt x="6613831" y="4484704"/>
                  <a:pt x="6613831" y="4220737"/>
                </a:cubicBezTo>
                <a:lnTo>
                  <a:pt x="6613831" y="3031330"/>
                </a:lnTo>
                <a:cubicBezTo>
                  <a:pt x="6613831" y="2767363"/>
                  <a:pt x="6827819" y="2553375"/>
                  <a:pt x="7091786" y="2553375"/>
                </a:cubicBezTo>
                <a:close/>
                <a:moveTo>
                  <a:pt x="1580260" y="1929442"/>
                </a:moveTo>
                <a:cubicBezTo>
                  <a:pt x="1844227" y="1929442"/>
                  <a:pt x="2058215" y="2143430"/>
                  <a:pt x="2058215" y="2407396"/>
                </a:cubicBezTo>
                <a:lnTo>
                  <a:pt x="2058215" y="6858000"/>
                </a:lnTo>
                <a:lnTo>
                  <a:pt x="1102305" y="6858000"/>
                </a:lnTo>
                <a:lnTo>
                  <a:pt x="1102305" y="2407396"/>
                </a:lnTo>
                <a:cubicBezTo>
                  <a:pt x="1102305" y="2143430"/>
                  <a:pt x="1316293" y="1929442"/>
                  <a:pt x="1580260" y="1929442"/>
                </a:cubicBezTo>
                <a:close/>
                <a:moveTo>
                  <a:pt x="5989480" y="1576608"/>
                </a:moveTo>
                <a:cubicBezTo>
                  <a:pt x="6253447" y="1576608"/>
                  <a:pt x="6467435" y="1790596"/>
                  <a:pt x="6467435" y="2054563"/>
                </a:cubicBezTo>
                <a:lnTo>
                  <a:pt x="6467435" y="3538940"/>
                </a:lnTo>
                <a:cubicBezTo>
                  <a:pt x="6467435" y="3802907"/>
                  <a:pt x="6253447" y="4016895"/>
                  <a:pt x="5989480" y="4016895"/>
                </a:cubicBezTo>
                <a:cubicBezTo>
                  <a:pt x="5725513" y="4016895"/>
                  <a:pt x="5511525" y="3802907"/>
                  <a:pt x="5511525" y="3538940"/>
                </a:cubicBezTo>
                <a:lnTo>
                  <a:pt x="5511525" y="2054563"/>
                </a:lnTo>
                <a:cubicBezTo>
                  <a:pt x="5511525" y="1790596"/>
                  <a:pt x="5725513" y="1576608"/>
                  <a:pt x="5989480" y="1576608"/>
                </a:cubicBezTo>
                <a:close/>
                <a:moveTo>
                  <a:pt x="4887175" y="790830"/>
                </a:moveTo>
                <a:cubicBezTo>
                  <a:pt x="5151142" y="790830"/>
                  <a:pt x="5365130" y="1004818"/>
                  <a:pt x="5365130" y="1268785"/>
                </a:cubicBezTo>
                <a:lnTo>
                  <a:pt x="5365130" y="4324719"/>
                </a:lnTo>
                <a:cubicBezTo>
                  <a:pt x="5365130" y="4588686"/>
                  <a:pt x="5151142" y="4802674"/>
                  <a:pt x="4887175" y="4802674"/>
                </a:cubicBezTo>
                <a:cubicBezTo>
                  <a:pt x="4623208" y="4802674"/>
                  <a:pt x="4409220" y="4588686"/>
                  <a:pt x="4409220" y="4324719"/>
                </a:cubicBezTo>
                <a:lnTo>
                  <a:pt x="4409220" y="1268785"/>
                </a:lnTo>
                <a:cubicBezTo>
                  <a:pt x="4409220" y="1004818"/>
                  <a:pt x="4623208" y="790830"/>
                  <a:pt x="4887175" y="790830"/>
                </a:cubicBezTo>
                <a:close/>
                <a:moveTo>
                  <a:pt x="2682565" y="591919"/>
                </a:moveTo>
                <a:cubicBezTo>
                  <a:pt x="2946532" y="591919"/>
                  <a:pt x="3160520" y="805907"/>
                  <a:pt x="3160520" y="1069874"/>
                </a:cubicBezTo>
                <a:lnTo>
                  <a:pt x="3160520" y="4675871"/>
                </a:lnTo>
                <a:cubicBezTo>
                  <a:pt x="3160520" y="4939838"/>
                  <a:pt x="2946532" y="5153826"/>
                  <a:pt x="2682565" y="5153826"/>
                </a:cubicBezTo>
                <a:cubicBezTo>
                  <a:pt x="2418598" y="5153826"/>
                  <a:pt x="2204610" y="4939838"/>
                  <a:pt x="2204610" y="4675871"/>
                </a:cubicBezTo>
                <a:lnTo>
                  <a:pt x="2204610" y="1069874"/>
                </a:lnTo>
                <a:cubicBezTo>
                  <a:pt x="2204610" y="805907"/>
                  <a:pt x="2418598" y="591919"/>
                  <a:pt x="2682565" y="591919"/>
                </a:cubicBezTo>
                <a:close/>
                <a:moveTo>
                  <a:pt x="3306915" y="0"/>
                </a:moveTo>
                <a:lnTo>
                  <a:pt x="4262825" y="0"/>
                </a:lnTo>
                <a:lnTo>
                  <a:pt x="4262825" y="5432988"/>
                </a:lnTo>
                <a:cubicBezTo>
                  <a:pt x="4262825" y="5696955"/>
                  <a:pt x="4048837" y="5910943"/>
                  <a:pt x="3784870" y="5910943"/>
                </a:cubicBezTo>
                <a:cubicBezTo>
                  <a:pt x="3520903" y="5910943"/>
                  <a:pt x="3306915" y="5696955"/>
                  <a:pt x="3306915" y="5432988"/>
                </a:cubicBezTo>
                <a:close/>
              </a:path>
            </a:pathLst>
          </a:custGeom>
          <a:solidFill>
            <a:schemeClr val="bg1">
              <a:lumMod val="95000"/>
            </a:schemeClr>
          </a:solidFill>
        </p:spPr>
        <p:txBody>
          <a:bodyPr wrap="square">
            <a:noAutofit/>
          </a:bodyPr>
          <a:lstStyle>
            <a:lvl1pPr>
              <a:defRPr sz="1600"/>
            </a:lvl1pPr>
          </a:lstStyle>
          <a:p>
            <a:endParaRPr lang="en-US"/>
          </a:p>
        </p:txBody>
      </p:sp>
      <p:sp>
        <p:nvSpPr>
          <p:cNvPr id="3" name="Date Placeholder 2">
            <a:extLst>
              <a:ext uri="{FF2B5EF4-FFF2-40B4-BE49-F238E27FC236}">
                <a16:creationId xmlns:a16="http://schemas.microsoft.com/office/drawing/2014/main" id="{07B66B82-13A1-43EB-A678-D4656CEAC489}"/>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7D3E0F29-2116-40B3-91D3-7ED23EE89D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B87831-4766-4261-B700-954859DDA8B6}"/>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803463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70E4AD5-5157-468E-A438-B0E094F26F36}"/>
              </a:ext>
            </a:extLst>
          </p:cNvPr>
          <p:cNvSpPr>
            <a:spLocks noGrp="1"/>
          </p:cNvSpPr>
          <p:nvPr>
            <p:ph type="pic" sz="quarter" idx="13"/>
          </p:nvPr>
        </p:nvSpPr>
        <p:spPr>
          <a:xfrm>
            <a:off x="685801" y="536421"/>
            <a:ext cx="4648974" cy="5785158"/>
          </a:xfrm>
          <a:custGeom>
            <a:avLst/>
            <a:gdLst>
              <a:gd name="connsiteX0" fmla="*/ 2857521 w 4648974"/>
              <a:gd name="connsiteY0" fmla="*/ 1833454 h 5785158"/>
              <a:gd name="connsiteX1" fmla="*/ 2977596 w 4648974"/>
              <a:gd name="connsiteY1" fmla="*/ 1836233 h 5785158"/>
              <a:gd name="connsiteX2" fmla="*/ 3524167 w 4648974"/>
              <a:gd name="connsiteY2" fmla="*/ 2041715 h 5785158"/>
              <a:gd name="connsiteX3" fmla="*/ 3264498 w 4648974"/>
              <a:gd name="connsiteY3" fmla="*/ 2391504 h 5785158"/>
              <a:gd name="connsiteX4" fmla="*/ 2427601 w 4648974"/>
              <a:gd name="connsiteY4" fmla="*/ 2476299 h 5785158"/>
              <a:gd name="connsiteX5" fmla="*/ 2435440 w 4648974"/>
              <a:gd name="connsiteY5" fmla="*/ 3317445 h 5785158"/>
              <a:gd name="connsiteX6" fmla="*/ 3273772 w 4648974"/>
              <a:gd name="connsiteY6" fmla="*/ 3386628 h 5785158"/>
              <a:gd name="connsiteX7" fmla="*/ 3539915 w 4648974"/>
              <a:gd name="connsiteY7" fmla="*/ 3731517 h 5785158"/>
              <a:gd name="connsiteX8" fmla="*/ 2116358 w 4648974"/>
              <a:gd name="connsiteY8" fmla="*/ 3614038 h 5785158"/>
              <a:gd name="connsiteX9" fmla="*/ 2103047 w 4648974"/>
              <a:gd name="connsiteY9" fmla="*/ 2185704 h 5785158"/>
              <a:gd name="connsiteX10" fmla="*/ 2857521 w 4648974"/>
              <a:gd name="connsiteY10" fmla="*/ 1833454 h 5785158"/>
              <a:gd name="connsiteX11" fmla="*/ 2941562 w 4648974"/>
              <a:gd name="connsiteY11" fmla="*/ 1093054 h 5785158"/>
              <a:gd name="connsiteX12" fmla="*/ 3847387 w 4648974"/>
              <a:gd name="connsiteY12" fmla="*/ 1366609 h 5785158"/>
              <a:gd name="connsiteX13" fmla="*/ 3461087 w 4648974"/>
              <a:gd name="connsiteY13" fmla="*/ 1983953 h 5785158"/>
              <a:gd name="connsiteX14" fmla="*/ 2086598 w 4648974"/>
              <a:gd name="connsiteY14" fmla="*/ 2185932 h 5785158"/>
              <a:gd name="connsiteX15" fmla="*/ 2066014 w 4648974"/>
              <a:gd name="connsiteY15" fmla="*/ 3575030 h 5785158"/>
              <a:gd name="connsiteX16" fmla="*/ 3433915 w 4648974"/>
              <a:gd name="connsiteY16" fmla="*/ 3817646 h 5785158"/>
              <a:gd name="connsiteX17" fmla="*/ 3801753 w 4648974"/>
              <a:gd name="connsiteY17" fmla="*/ 4446167 h 5785158"/>
              <a:gd name="connsiteX18" fmla="*/ 1504458 w 4648974"/>
              <a:gd name="connsiteY18" fmla="*/ 4038711 h 5785158"/>
              <a:gd name="connsiteX19" fmla="*/ 1539027 w 4648974"/>
              <a:gd name="connsiteY19" fmla="*/ 1705818 h 5785158"/>
              <a:gd name="connsiteX20" fmla="*/ 2941562 w 4648974"/>
              <a:gd name="connsiteY20" fmla="*/ 1093054 h 5785158"/>
              <a:gd name="connsiteX21" fmla="*/ 2902154 w 4648974"/>
              <a:gd name="connsiteY21" fmla="*/ 13 h 5785158"/>
              <a:gd name="connsiteX22" fmla="*/ 4648974 w 4648974"/>
              <a:gd name="connsiteY22" fmla="*/ 594410 h 5785158"/>
              <a:gd name="connsiteX23" fmla="*/ 3993361 w 4648974"/>
              <a:gd name="connsiteY23" fmla="*/ 1452223 h 5785158"/>
              <a:gd name="connsiteX24" fmla="*/ 1558196 w 4648974"/>
              <a:gd name="connsiteY24" fmla="*/ 1665369 h 5785158"/>
              <a:gd name="connsiteX25" fmla="*/ 1549109 w 4648974"/>
              <a:gd name="connsiteY25" fmla="*/ 4109826 h 5785158"/>
              <a:gd name="connsiteX26" fmla="*/ 3982621 w 4648974"/>
              <a:gd name="connsiteY26" fmla="*/ 4341071 h 5785158"/>
              <a:gd name="connsiteX27" fmla="*/ 4631839 w 4648974"/>
              <a:gd name="connsiteY27" fmla="*/ 5203735 h 5785158"/>
              <a:gd name="connsiteX28" fmla="*/ 749030 w 4648974"/>
              <a:gd name="connsiteY28" fmla="*/ 4834770 h 5785158"/>
              <a:gd name="connsiteX29" fmla="*/ 763529 w 4648974"/>
              <a:gd name="connsiteY29" fmla="*/ 934497 h 5785158"/>
              <a:gd name="connsiteX30" fmla="*/ 2902154 w 4648974"/>
              <a:gd name="connsiteY30" fmla="*/ 13 h 5785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648974" h="5785158">
                <a:moveTo>
                  <a:pt x="2857521" y="1833454"/>
                </a:moveTo>
                <a:cubicBezTo>
                  <a:pt x="2897509" y="1832119"/>
                  <a:pt x="2937602" y="1833039"/>
                  <a:pt x="2977596" y="1836233"/>
                </a:cubicBezTo>
                <a:cubicBezTo>
                  <a:pt x="3169567" y="1851564"/>
                  <a:pt x="3359264" y="1919298"/>
                  <a:pt x="3524167" y="2041715"/>
                </a:cubicBezTo>
                <a:lnTo>
                  <a:pt x="3264498" y="2391504"/>
                </a:lnTo>
                <a:cubicBezTo>
                  <a:pt x="3005534" y="2199259"/>
                  <a:pt x="2642741" y="2236018"/>
                  <a:pt x="2427601" y="2476299"/>
                </a:cubicBezTo>
                <a:cubicBezTo>
                  <a:pt x="2212461" y="2716580"/>
                  <a:pt x="2215859" y="3081215"/>
                  <a:pt x="2435440" y="3317445"/>
                </a:cubicBezTo>
                <a:cubicBezTo>
                  <a:pt x="2655021" y="3553675"/>
                  <a:pt x="3018436" y="3583666"/>
                  <a:pt x="3273772" y="3386628"/>
                </a:cubicBezTo>
                <a:lnTo>
                  <a:pt x="3539915" y="3731517"/>
                </a:lnTo>
                <a:cubicBezTo>
                  <a:pt x="3106333" y="4066103"/>
                  <a:pt x="2489225" y="4015176"/>
                  <a:pt x="2116358" y="3614038"/>
                </a:cubicBezTo>
                <a:cubicBezTo>
                  <a:pt x="1743491" y="3212900"/>
                  <a:pt x="1737721" y="2593721"/>
                  <a:pt x="2103047" y="2185704"/>
                </a:cubicBezTo>
                <a:cubicBezTo>
                  <a:pt x="2302835" y="1962570"/>
                  <a:pt x="2577607" y="1842794"/>
                  <a:pt x="2857521" y="1833454"/>
                </a:cubicBezTo>
                <a:close/>
                <a:moveTo>
                  <a:pt x="2941562" y="1093054"/>
                </a:moveTo>
                <a:cubicBezTo>
                  <a:pt x="3253771" y="1101398"/>
                  <a:pt x="3566696" y="1190969"/>
                  <a:pt x="3847387" y="1366609"/>
                </a:cubicBezTo>
                <a:lnTo>
                  <a:pt x="3461087" y="1983953"/>
                </a:lnTo>
                <a:cubicBezTo>
                  <a:pt x="3015395" y="1705064"/>
                  <a:pt x="2433216" y="1790614"/>
                  <a:pt x="2086598" y="2185932"/>
                </a:cubicBezTo>
                <a:cubicBezTo>
                  <a:pt x="1739979" y="2581250"/>
                  <a:pt x="1731261" y="3169616"/>
                  <a:pt x="2066014" y="3575030"/>
                </a:cubicBezTo>
                <a:cubicBezTo>
                  <a:pt x="2400767" y="3980444"/>
                  <a:pt x="2980156" y="4083206"/>
                  <a:pt x="3433915" y="3817646"/>
                </a:cubicBezTo>
                <a:lnTo>
                  <a:pt x="3801753" y="4446167"/>
                </a:lnTo>
                <a:cubicBezTo>
                  <a:pt x="3039695" y="4892158"/>
                  <a:pt x="2066653" y="4719576"/>
                  <a:pt x="1504458" y="4038711"/>
                </a:cubicBezTo>
                <a:cubicBezTo>
                  <a:pt x="942263" y="3357846"/>
                  <a:pt x="956905" y="2369726"/>
                  <a:pt x="1539027" y="1705818"/>
                </a:cubicBezTo>
                <a:cubicBezTo>
                  <a:pt x="1902853" y="1290876"/>
                  <a:pt x="2421214" y="1079149"/>
                  <a:pt x="2941562" y="1093054"/>
                </a:cubicBezTo>
                <a:close/>
                <a:moveTo>
                  <a:pt x="2902154" y="13"/>
                </a:moveTo>
                <a:cubicBezTo>
                  <a:pt x="3514200" y="1797"/>
                  <a:pt x="4129095" y="197074"/>
                  <a:pt x="4648974" y="594410"/>
                </a:cubicBezTo>
                <a:lnTo>
                  <a:pt x="3993361" y="1452223"/>
                </a:lnTo>
                <a:cubicBezTo>
                  <a:pt x="3248606" y="883019"/>
                  <a:pt x="2192740" y="975438"/>
                  <a:pt x="1558196" y="1665369"/>
                </a:cubicBezTo>
                <a:cubicBezTo>
                  <a:pt x="923652" y="2355300"/>
                  <a:pt x="919712" y="3415196"/>
                  <a:pt x="1549109" y="4109826"/>
                </a:cubicBezTo>
                <a:cubicBezTo>
                  <a:pt x="2178506" y="4804456"/>
                  <a:pt x="3233656" y="4904722"/>
                  <a:pt x="3982621" y="4341071"/>
                </a:cubicBezTo>
                <a:lnTo>
                  <a:pt x="4631839" y="5203735"/>
                </a:lnTo>
                <a:cubicBezTo>
                  <a:pt x="3436822" y="6103073"/>
                  <a:pt x="1753269" y="5943093"/>
                  <a:pt x="749030" y="4834770"/>
                </a:cubicBezTo>
                <a:cubicBezTo>
                  <a:pt x="-255209" y="3726447"/>
                  <a:pt x="-248922" y="2035322"/>
                  <a:pt x="763529" y="934497"/>
                </a:cubicBezTo>
                <a:cubicBezTo>
                  <a:pt x="1333033" y="315283"/>
                  <a:pt x="2115239" y="-2280"/>
                  <a:pt x="2902154" y="13"/>
                </a:cubicBezTo>
                <a:close/>
              </a:path>
            </a:pathLst>
          </a:custGeom>
          <a:solidFill>
            <a:schemeClr val="bg1">
              <a:lumMod val="95000"/>
            </a:schemeClr>
          </a:solidFill>
        </p:spPr>
        <p:txBody>
          <a:bodyPr wrap="square">
            <a:noAutofit/>
          </a:bodyPr>
          <a:lstStyle>
            <a:lvl1pPr>
              <a:defRPr sz="1400"/>
            </a:lvl1pPr>
          </a:lstStyle>
          <a:p>
            <a:endParaRPr lang="en-US"/>
          </a:p>
        </p:txBody>
      </p:sp>
      <p:sp>
        <p:nvSpPr>
          <p:cNvPr id="3" name="Date Placeholder 1">
            <a:extLst>
              <a:ext uri="{FF2B5EF4-FFF2-40B4-BE49-F238E27FC236}">
                <a16:creationId xmlns:a16="http://schemas.microsoft.com/office/drawing/2014/main" id="{905232E2-DD24-4D64-BFDB-AA1CE902295A}"/>
              </a:ext>
            </a:extLst>
          </p:cNvPr>
          <p:cNvSpPr>
            <a:spLocks noGrp="1"/>
          </p:cNvSpPr>
          <p:nvPr>
            <p:ph type="dt" sz="half" idx="14"/>
          </p:nvPr>
        </p:nvSpPr>
        <p:spPr/>
        <p:txBody>
          <a:bodyPr/>
          <a:lstStyle>
            <a:lvl1pPr>
              <a:defRPr/>
            </a:lvl1pPr>
          </a:lstStyle>
          <a:p>
            <a:pPr>
              <a:defRPr/>
            </a:pPr>
            <a:fld id="{62632412-4987-4B43-A651-100EE31F476D}" type="datetime1">
              <a:rPr lang="en-US" smtClean="0"/>
              <a:t>4/21/26</a:t>
            </a:fld>
            <a:endParaRPr lang="en-US"/>
          </a:p>
        </p:txBody>
      </p:sp>
      <p:sp>
        <p:nvSpPr>
          <p:cNvPr id="4" name="Footer Placeholder 2">
            <a:extLst>
              <a:ext uri="{FF2B5EF4-FFF2-40B4-BE49-F238E27FC236}">
                <a16:creationId xmlns:a16="http://schemas.microsoft.com/office/drawing/2014/main" id="{7845EA86-818D-487B-8F30-54DBB2CA91DC}"/>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60525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D3B243C-953C-4B79-9D77-005BC7CB5C7B}"/>
              </a:ext>
            </a:extLst>
          </p:cNvPr>
          <p:cNvSpPr>
            <a:spLocks noGrp="1"/>
          </p:cNvSpPr>
          <p:nvPr>
            <p:ph type="pic" sz="quarter" idx="13"/>
          </p:nvPr>
        </p:nvSpPr>
        <p:spPr>
          <a:xfrm>
            <a:off x="0" y="0"/>
            <a:ext cx="6795358" cy="6858000"/>
          </a:xfrm>
          <a:custGeom>
            <a:avLst/>
            <a:gdLst>
              <a:gd name="connsiteX0" fmla="*/ 0 w 6795358"/>
              <a:gd name="connsiteY0" fmla="*/ 0 h 6858000"/>
              <a:gd name="connsiteX1" fmla="*/ 2579819 w 6795358"/>
              <a:gd name="connsiteY1" fmla="*/ 0 h 6858000"/>
              <a:gd name="connsiteX2" fmla="*/ 3004987 w 6795358"/>
              <a:gd name="connsiteY2" fmla="*/ 0 h 6858000"/>
              <a:gd name="connsiteX3" fmla="*/ 6795358 w 6795358"/>
              <a:gd name="connsiteY3" fmla="*/ 0 h 6858000"/>
              <a:gd name="connsiteX4" fmla="*/ 3708480 w 6795358"/>
              <a:gd name="connsiteY4" fmla="*/ 6858000 h 6858000"/>
              <a:gd name="connsiteX5" fmla="*/ 3004987 w 6795358"/>
              <a:gd name="connsiteY5" fmla="*/ 6858000 h 6858000"/>
              <a:gd name="connsiteX6" fmla="*/ 0 w 679535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5358" h="6858000">
                <a:moveTo>
                  <a:pt x="0" y="0"/>
                </a:moveTo>
                <a:lnTo>
                  <a:pt x="2579819" y="0"/>
                </a:lnTo>
                <a:lnTo>
                  <a:pt x="3004987" y="0"/>
                </a:lnTo>
                <a:lnTo>
                  <a:pt x="6795358" y="0"/>
                </a:lnTo>
                <a:lnTo>
                  <a:pt x="3708480" y="6858000"/>
                </a:lnTo>
                <a:lnTo>
                  <a:pt x="3004987" y="6858000"/>
                </a:lnTo>
                <a:lnTo>
                  <a:pt x="0" y="6858000"/>
                </a:lnTo>
                <a:close/>
              </a:path>
            </a:pathLst>
          </a:custGeom>
          <a:solidFill>
            <a:schemeClr val="bg1">
              <a:lumMod val="95000"/>
            </a:schemeClr>
          </a:solidFill>
        </p:spPr>
        <p:txBody>
          <a:bodyPr wrap="square">
            <a:noAutofit/>
          </a:bodyPr>
          <a:lstStyle>
            <a:lvl1pPr>
              <a:defRPr sz="1600"/>
            </a:lvl1pPr>
          </a:lstStyle>
          <a:p>
            <a:endParaRPr lang="en-US"/>
          </a:p>
        </p:txBody>
      </p:sp>
      <p:sp>
        <p:nvSpPr>
          <p:cNvPr id="3" name="Date Placeholder 2">
            <a:extLst>
              <a:ext uri="{FF2B5EF4-FFF2-40B4-BE49-F238E27FC236}">
                <a16:creationId xmlns:a16="http://schemas.microsoft.com/office/drawing/2014/main" id="{8ED797CC-7003-4D4E-B048-082AEABA60D9}"/>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22762C22-2190-4A6F-952D-27AE2AE8A6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760CF7-8F36-42D6-ADB2-D127A2DD5681}"/>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791722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47B7EC8-5817-405A-B877-83B48393F49D}"/>
              </a:ext>
            </a:extLst>
          </p:cNvPr>
          <p:cNvSpPr>
            <a:spLocks noGrp="1"/>
          </p:cNvSpPr>
          <p:nvPr>
            <p:ph type="pic" sz="quarter" idx="13"/>
          </p:nvPr>
        </p:nvSpPr>
        <p:spPr>
          <a:xfrm>
            <a:off x="0" y="1"/>
            <a:ext cx="12192000" cy="4090737"/>
          </a:xfrm>
          <a:custGeom>
            <a:avLst/>
            <a:gdLst>
              <a:gd name="connsiteX0" fmla="*/ 0 w 12192000"/>
              <a:gd name="connsiteY0" fmla="*/ 0 h 4090737"/>
              <a:gd name="connsiteX1" fmla="*/ 12192000 w 12192000"/>
              <a:gd name="connsiteY1" fmla="*/ 0 h 4090737"/>
              <a:gd name="connsiteX2" fmla="*/ 12192000 w 12192000"/>
              <a:gd name="connsiteY2" fmla="*/ 4090737 h 4090737"/>
              <a:gd name="connsiteX3" fmla="*/ 0 w 12192000"/>
              <a:gd name="connsiteY3" fmla="*/ 4090737 h 4090737"/>
            </a:gdLst>
            <a:ahLst/>
            <a:cxnLst>
              <a:cxn ang="0">
                <a:pos x="connsiteX0" y="connsiteY0"/>
              </a:cxn>
              <a:cxn ang="0">
                <a:pos x="connsiteX1" y="connsiteY1"/>
              </a:cxn>
              <a:cxn ang="0">
                <a:pos x="connsiteX2" y="connsiteY2"/>
              </a:cxn>
              <a:cxn ang="0">
                <a:pos x="connsiteX3" y="connsiteY3"/>
              </a:cxn>
            </a:cxnLst>
            <a:rect l="l" t="t" r="r" b="b"/>
            <a:pathLst>
              <a:path w="12192000" h="4090737">
                <a:moveTo>
                  <a:pt x="0" y="0"/>
                </a:moveTo>
                <a:lnTo>
                  <a:pt x="12192000" y="0"/>
                </a:lnTo>
                <a:lnTo>
                  <a:pt x="12192000" y="4090737"/>
                </a:lnTo>
                <a:lnTo>
                  <a:pt x="0" y="4090737"/>
                </a:lnTo>
                <a:close/>
              </a:path>
            </a:pathLst>
          </a:custGeom>
          <a:solidFill>
            <a:schemeClr val="bg1">
              <a:lumMod val="95000"/>
            </a:schemeClr>
          </a:solidFill>
        </p:spPr>
        <p:txBody>
          <a:bodyPr wrap="square">
            <a:noAutofit/>
          </a:bodyPr>
          <a:lstStyle>
            <a:lvl1pPr>
              <a:defRPr sz="1600"/>
            </a:lvl1pPr>
          </a:lstStyle>
          <a:p>
            <a:endParaRPr lang="en-US"/>
          </a:p>
        </p:txBody>
      </p:sp>
      <p:sp>
        <p:nvSpPr>
          <p:cNvPr id="3" name="Date Placeholder 2">
            <a:extLst>
              <a:ext uri="{FF2B5EF4-FFF2-40B4-BE49-F238E27FC236}">
                <a16:creationId xmlns:a16="http://schemas.microsoft.com/office/drawing/2014/main" id="{8ED797CC-7003-4D4E-B048-082AEABA60D9}"/>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22762C22-2190-4A6F-952D-27AE2AE8A6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760CF7-8F36-42D6-ADB2-D127A2DD5681}"/>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549235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A9420DD8-713D-461A-B22E-3F41FCF7141F}"/>
              </a:ext>
            </a:extLst>
          </p:cNvPr>
          <p:cNvSpPr>
            <a:spLocks noGrp="1"/>
          </p:cNvSpPr>
          <p:nvPr>
            <p:ph type="pic" sz="quarter" idx="15"/>
          </p:nvPr>
        </p:nvSpPr>
        <p:spPr>
          <a:xfrm>
            <a:off x="7269936" y="-1"/>
            <a:ext cx="4922064" cy="4171978"/>
          </a:xfrm>
          <a:custGeom>
            <a:avLst/>
            <a:gdLst>
              <a:gd name="connsiteX0" fmla="*/ 706689 w 4922064"/>
              <a:gd name="connsiteY0" fmla="*/ 0 h 4171978"/>
              <a:gd name="connsiteX1" fmla="*/ 4922064 w 4922064"/>
              <a:gd name="connsiteY1" fmla="*/ 0 h 4171978"/>
              <a:gd name="connsiteX2" fmla="*/ 4922064 w 4922064"/>
              <a:gd name="connsiteY2" fmla="*/ 2715202 h 4171978"/>
              <a:gd name="connsiteX3" fmla="*/ 3584352 w 4922064"/>
              <a:gd name="connsiteY3" fmla="*/ 4052914 h 4171978"/>
              <a:gd name="connsiteX4" fmla="*/ 3009460 w 4922064"/>
              <a:gd name="connsiteY4" fmla="*/ 4052914 h 4171978"/>
              <a:gd name="connsiteX5" fmla="*/ 119064 w 4922064"/>
              <a:gd name="connsiteY5" fmla="*/ 1162517 h 4171978"/>
              <a:gd name="connsiteX6" fmla="*/ 119064 w 4922064"/>
              <a:gd name="connsiteY6" fmla="*/ 587625 h 417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22064" h="4171978">
                <a:moveTo>
                  <a:pt x="706689" y="0"/>
                </a:moveTo>
                <a:lnTo>
                  <a:pt x="4922064" y="0"/>
                </a:lnTo>
                <a:lnTo>
                  <a:pt x="4922064" y="2715202"/>
                </a:lnTo>
                <a:lnTo>
                  <a:pt x="3584352" y="4052914"/>
                </a:lnTo>
                <a:cubicBezTo>
                  <a:pt x="3425600" y="4211666"/>
                  <a:pt x="3168212" y="4211666"/>
                  <a:pt x="3009460" y="4052914"/>
                </a:cubicBezTo>
                <a:lnTo>
                  <a:pt x="119064" y="1162517"/>
                </a:lnTo>
                <a:cubicBezTo>
                  <a:pt x="-39688" y="1003765"/>
                  <a:pt x="-39688" y="746377"/>
                  <a:pt x="119064" y="587625"/>
                </a:cubicBezTo>
                <a:close/>
              </a:path>
            </a:pathLst>
          </a:custGeom>
          <a:solidFill>
            <a:schemeClr val="bg1">
              <a:lumMod val="95000"/>
            </a:schemeClr>
          </a:solidFill>
        </p:spPr>
        <p:txBody>
          <a:bodyPr wrap="square">
            <a:noAutofit/>
          </a:bodyPr>
          <a:lstStyle>
            <a:lvl1pPr>
              <a:defRPr sz="1200"/>
            </a:lvl1pPr>
          </a:lstStyle>
          <a:p>
            <a:endParaRPr lang="en-US"/>
          </a:p>
        </p:txBody>
      </p:sp>
      <p:sp>
        <p:nvSpPr>
          <p:cNvPr id="18" name="Picture Placeholder 17">
            <a:extLst>
              <a:ext uri="{FF2B5EF4-FFF2-40B4-BE49-F238E27FC236}">
                <a16:creationId xmlns:a16="http://schemas.microsoft.com/office/drawing/2014/main" id="{D8D08B58-148F-4CC5-A530-27BC4DBF6655}"/>
              </a:ext>
            </a:extLst>
          </p:cNvPr>
          <p:cNvSpPr>
            <a:spLocks noGrp="1"/>
          </p:cNvSpPr>
          <p:nvPr>
            <p:ph type="pic" sz="quarter" idx="14"/>
          </p:nvPr>
        </p:nvSpPr>
        <p:spPr>
          <a:xfrm>
            <a:off x="7237182" y="3012153"/>
            <a:ext cx="2946086" cy="2946086"/>
          </a:xfrm>
          <a:custGeom>
            <a:avLst/>
            <a:gdLst>
              <a:gd name="connsiteX0" fmla="*/ 1473043 w 2946086"/>
              <a:gd name="connsiteY0" fmla="*/ 0 h 2946086"/>
              <a:gd name="connsiteX1" fmla="*/ 1702613 w 2946086"/>
              <a:gd name="connsiteY1" fmla="*/ 95091 h 2946086"/>
              <a:gd name="connsiteX2" fmla="*/ 2850995 w 2946086"/>
              <a:gd name="connsiteY2" fmla="*/ 1243473 h 2946086"/>
              <a:gd name="connsiteX3" fmla="*/ 2850995 w 2946086"/>
              <a:gd name="connsiteY3" fmla="*/ 1702613 h 2946086"/>
              <a:gd name="connsiteX4" fmla="*/ 1702613 w 2946086"/>
              <a:gd name="connsiteY4" fmla="*/ 2850996 h 2946086"/>
              <a:gd name="connsiteX5" fmla="*/ 1243473 w 2946086"/>
              <a:gd name="connsiteY5" fmla="*/ 2850996 h 2946086"/>
              <a:gd name="connsiteX6" fmla="*/ 95091 w 2946086"/>
              <a:gd name="connsiteY6" fmla="*/ 1702613 h 2946086"/>
              <a:gd name="connsiteX7" fmla="*/ 95091 w 2946086"/>
              <a:gd name="connsiteY7" fmla="*/ 1243473 h 2946086"/>
              <a:gd name="connsiteX8" fmla="*/ 1243473 w 2946086"/>
              <a:gd name="connsiteY8" fmla="*/ 95091 h 2946086"/>
              <a:gd name="connsiteX9" fmla="*/ 1473043 w 2946086"/>
              <a:gd name="connsiteY9" fmla="*/ 0 h 294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6086" h="2946086">
                <a:moveTo>
                  <a:pt x="1473043" y="0"/>
                </a:moveTo>
                <a:cubicBezTo>
                  <a:pt x="1556131" y="0"/>
                  <a:pt x="1639219" y="31697"/>
                  <a:pt x="1702613" y="95091"/>
                </a:cubicBezTo>
                <a:lnTo>
                  <a:pt x="2850995" y="1243473"/>
                </a:lnTo>
                <a:cubicBezTo>
                  <a:pt x="2977783" y="1370261"/>
                  <a:pt x="2977783" y="1575825"/>
                  <a:pt x="2850995" y="1702613"/>
                </a:cubicBezTo>
                <a:lnTo>
                  <a:pt x="1702613" y="2850996"/>
                </a:lnTo>
                <a:cubicBezTo>
                  <a:pt x="1575825" y="2977783"/>
                  <a:pt x="1370261" y="2977783"/>
                  <a:pt x="1243473" y="2850996"/>
                </a:cubicBezTo>
                <a:lnTo>
                  <a:pt x="95091" y="1702613"/>
                </a:lnTo>
                <a:cubicBezTo>
                  <a:pt x="-31697" y="1575825"/>
                  <a:pt x="-31697" y="1370261"/>
                  <a:pt x="95091" y="1243473"/>
                </a:cubicBezTo>
                <a:lnTo>
                  <a:pt x="1243473" y="95091"/>
                </a:lnTo>
                <a:cubicBezTo>
                  <a:pt x="1306867" y="31697"/>
                  <a:pt x="1389955" y="0"/>
                  <a:pt x="1473043" y="0"/>
                </a:cubicBezTo>
                <a:close/>
              </a:path>
            </a:pathLst>
          </a:custGeom>
          <a:solidFill>
            <a:schemeClr val="bg1">
              <a:lumMod val="95000"/>
            </a:schemeClr>
          </a:solidFill>
        </p:spPr>
        <p:txBody>
          <a:bodyPr wrap="square">
            <a:noAutofit/>
          </a:bodyPr>
          <a:lstStyle>
            <a:lvl1pPr>
              <a:defRPr sz="1200"/>
            </a:lvl1pPr>
          </a:lstStyle>
          <a:p>
            <a:endParaRPr lang="en-US"/>
          </a:p>
        </p:txBody>
      </p:sp>
      <p:sp>
        <p:nvSpPr>
          <p:cNvPr id="17" name="Picture Placeholder 16">
            <a:extLst>
              <a:ext uri="{FF2B5EF4-FFF2-40B4-BE49-F238E27FC236}">
                <a16:creationId xmlns:a16="http://schemas.microsoft.com/office/drawing/2014/main" id="{07AB6F8C-1F9F-472E-9AA3-493791E9E000}"/>
              </a:ext>
            </a:extLst>
          </p:cNvPr>
          <p:cNvSpPr>
            <a:spLocks noGrp="1"/>
          </p:cNvSpPr>
          <p:nvPr>
            <p:ph type="pic" sz="quarter" idx="13"/>
          </p:nvPr>
        </p:nvSpPr>
        <p:spPr>
          <a:xfrm>
            <a:off x="5417607" y="1194844"/>
            <a:ext cx="2946086" cy="2946086"/>
          </a:xfrm>
          <a:custGeom>
            <a:avLst/>
            <a:gdLst>
              <a:gd name="connsiteX0" fmla="*/ 1473043 w 2946086"/>
              <a:gd name="connsiteY0" fmla="*/ 0 h 2946086"/>
              <a:gd name="connsiteX1" fmla="*/ 1702613 w 2946086"/>
              <a:gd name="connsiteY1" fmla="*/ 95091 h 2946086"/>
              <a:gd name="connsiteX2" fmla="*/ 2850996 w 2946086"/>
              <a:gd name="connsiteY2" fmla="*/ 1243473 h 2946086"/>
              <a:gd name="connsiteX3" fmla="*/ 2850996 w 2946086"/>
              <a:gd name="connsiteY3" fmla="*/ 1702613 h 2946086"/>
              <a:gd name="connsiteX4" fmla="*/ 1702613 w 2946086"/>
              <a:gd name="connsiteY4" fmla="*/ 2850996 h 2946086"/>
              <a:gd name="connsiteX5" fmla="*/ 1243473 w 2946086"/>
              <a:gd name="connsiteY5" fmla="*/ 2850996 h 2946086"/>
              <a:gd name="connsiteX6" fmla="*/ 95091 w 2946086"/>
              <a:gd name="connsiteY6" fmla="*/ 1702613 h 2946086"/>
              <a:gd name="connsiteX7" fmla="*/ 95091 w 2946086"/>
              <a:gd name="connsiteY7" fmla="*/ 1243473 h 2946086"/>
              <a:gd name="connsiteX8" fmla="*/ 1243473 w 2946086"/>
              <a:gd name="connsiteY8" fmla="*/ 95091 h 2946086"/>
              <a:gd name="connsiteX9" fmla="*/ 1473043 w 2946086"/>
              <a:gd name="connsiteY9" fmla="*/ 0 h 294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6086" h="2946086">
                <a:moveTo>
                  <a:pt x="1473043" y="0"/>
                </a:moveTo>
                <a:cubicBezTo>
                  <a:pt x="1556131" y="0"/>
                  <a:pt x="1639219" y="31697"/>
                  <a:pt x="1702613" y="95091"/>
                </a:cubicBezTo>
                <a:lnTo>
                  <a:pt x="2850996" y="1243473"/>
                </a:lnTo>
                <a:cubicBezTo>
                  <a:pt x="2977783" y="1370261"/>
                  <a:pt x="2977783" y="1575825"/>
                  <a:pt x="2850996" y="1702613"/>
                </a:cubicBezTo>
                <a:lnTo>
                  <a:pt x="1702613" y="2850996"/>
                </a:lnTo>
                <a:cubicBezTo>
                  <a:pt x="1575825" y="2977783"/>
                  <a:pt x="1370261" y="2977783"/>
                  <a:pt x="1243473" y="2850996"/>
                </a:cubicBezTo>
                <a:lnTo>
                  <a:pt x="95091" y="1702613"/>
                </a:lnTo>
                <a:cubicBezTo>
                  <a:pt x="-31697" y="1575825"/>
                  <a:pt x="-31697" y="1370261"/>
                  <a:pt x="95091" y="1243473"/>
                </a:cubicBezTo>
                <a:lnTo>
                  <a:pt x="1243473" y="95091"/>
                </a:lnTo>
                <a:cubicBezTo>
                  <a:pt x="1306867" y="31697"/>
                  <a:pt x="1389955" y="0"/>
                  <a:pt x="1473043" y="0"/>
                </a:cubicBezTo>
                <a:close/>
              </a:path>
            </a:pathLst>
          </a:custGeom>
          <a:solidFill>
            <a:schemeClr val="bg1">
              <a:lumMod val="95000"/>
            </a:schemeClr>
          </a:solidFill>
        </p:spPr>
        <p:txBody>
          <a:bodyPr wrap="square">
            <a:noAutofit/>
          </a:bodyPr>
          <a:lstStyle>
            <a:lvl1pPr>
              <a:defRPr sz="120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BE9F8F8B-0266-4C6C-9721-EC47D49EC629}" type="datetime1">
              <a:rPr lang="en-US" smtClean="0"/>
              <a:t>4/21/26</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4020715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D7312BC-3233-4001-9E0E-7D2247CAB39F}"/>
              </a:ext>
            </a:extLst>
          </p:cNvPr>
          <p:cNvSpPr>
            <a:spLocks noGrp="1"/>
          </p:cNvSpPr>
          <p:nvPr>
            <p:ph type="pic" sz="quarter" idx="13"/>
          </p:nvPr>
        </p:nvSpPr>
        <p:spPr>
          <a:xfrm>
            <a:off x="954360" y="726416"/>
            <a:ext cx="5141640" cy="5254980"/>
          </a:xfrm>
          <a:custGeom>
            <a:avLst/>
            <a:gdLst>
              <a:gd name="connsiteX0" fmla="*/ 1620497 w 5141640"/>
              <a:gd name="connsiteY0" fmla="*/ 9 h 5254980"/>
              <a:gd name="connsiteX1" fmla="*/ 1868136 w 5141640"/>
              <a:gd name="connsiteY1" fmla="*/ 17943 h 5254980"/>
              <a:gd name="connsiteX2" fmla="*/ 2445852 w 5141640"/>
              <a:gd name="connsiteY2" fmla="*/ 176962 h 5254980"/>
              <a:gd name="connsiteX3" fmla="*/ 2892179 w 5141640"/>
              <a:gd name="connsiteY3" fmla="*/ 384316 h 5254980"/>
              <a:gd name="connsiteX4" fmla="*/ 3232871 w 5141640"/>
              <a:gd name="connsiteY4" fmla="*/ 580365 h 5254980"/>
              <a:gd name="connsiteX5" fmla="*/ 3558681 w 5141640"/>
              <a:gd name="connsiteY5" fmla="*/ 792683 h 5254980"/>
              <a:gd name="connsiteX6" fmla="*/ 3576251 w 5141640"/>
              <a:gd name="connsiteY6" fmla="*/ 802016 h 5254980"/>
              <a:gd name="connsiteX7" fmla="*/ 3630688 w 5141640"/>
              <a:gd name="connsiteY7" fmla="*/ 839908 h 5254980"/>
              <a:gd name="connsiteX8" fmla="*/ 3652746 w 5141640"/>
              <a:gd name="connsiteY8" fmla="*/ 858158 h 5254980"/>
              <a:gd name="connsiteX9" fmla="*/ 4047776 w 5141640"/>
              <a:gd name="connsiteY9" fmla="*/ 1156278 h 5254980"/>
              <a:gd name="connsiteX10" fmla="*/ 4493292 w 5141640"/>
              <a:gd name="connsiteY10" fmla="*/ 1559005 h 5254980"/>
              <a:gd name="connsiteX11" fmla="*/ 4854797 w 5141640"/>
              <a:gd name="connsiteY11" fmla="*/ 1998764 h 5254980"/>
              <a:gd name="connsiteX12" fmla="*/ 5085635 w 5141640"/>
              <a:gd name="connsiteY12" fmla="*/ 2471729 h 5254980"/>
              <a:gd name="connsiteX13" fmla="*/ 5140592 w 5141640"/>
              <a:gd name="connsiteY13" fmla="*/ 2884003 h 5254980"/>
              <a:gd name="connsiteX14" fmla="*/ 5126308 w 5141640"/>
              <a:gd name="connsiteY14" fmla="*/ 3021283 h 5254980"/>
              <a:gd name="connsiteX15" fmla="*/ 5080571 w 5141640"/>
              <a:gd name="connsiteY15" fmla="*/ 3204202 h 5254980"/>
              <a:gd name="connsiteX16" fmla="*/ 4955341 w 5141640"/>
              <a:gd name="connsiteY16" fmla="*/ 3474177 h 5254980"/>
              <a:gd name="connsiteX17" fmla="*/ 4926048 w 5141640"/>
              <a:gd name="connsiteY17" fmla="*/ 3530771 h 5254980"/>
              <a:gd name="connsiteX18" fmla="*/ 4867969 w 5141640"/>
              <a:gd name="connsiteY18" fmla="*/ 3614213 h 5254980"/>
              <a:gd name="connsiteX19" fmla="*/ 4838949 w 5141640"/>
              <a:gd name="connsiteY19" fmla="*/ 3644375 h 5254980"/>
              <a:gd name="connsiteX20" fmla="*/ 4505495 w 5141640"/>
              <a:gd name="connsiteY20" fmla="*/ 3991108 h 5254980"/>
              <a:gd name="connsiteX21" fmla="*/ 3974392 w 5141640"/>
              <a:gd name="connsiteY21" fmla="*/ 4375072 h 5254980"/>
              <a:gd name="connsiteX22" fmla="*/ 3128689 w 5141640"/>
              <a:gd name="connsiteY22" fmla="*/ 4817027 h 5254980"/>
              <a:gd name="connsiteX23" fmla="*/ 2262426 w 5141640"/>
              <a:gd name="connsiteY23" fmla="*/ 5136139 h 5254980"/>
              <a:gd name="connsiteX24" fmla="*/ 1647747 w 5141640"/>
              <a:gd name="connsiteY24" fmla="*/ 5248336 h 5254980"/>
              <a:gd name="connsiteX25" fmla="*/ 1148113 w 5141640"/>
              <a:gd name="connsiteY25" fmla="*/ 5224705 h 5254980"/>
              <a:gd name="connsiteX26" fmla="*/ 763023 w 5141640"/>
              <a:gd name="connsiteY26" fmla="*/ 5086026 h 5254980"/>
              <a:gd name="connsiteX27" fmla="*/ 703045 w 5141640"/>
              <a:gd name="connsiteY27" fmla="*/ 5053537 h 5254980"/>
              <a:gd name="connsiteX28" fmla="*/ 637799 w 5141640"/>
              <a:gd name="connsiteY28" fmla="*/ 5008122 h 5254980"/>
              <a:gd name="connsiteX29" fmla="*/ 623822 w 5141640"/>
              <a:gd name="connsiteY29" fmla="*/ 4994053 h 5254980"/>
              <a:gd name="connsiteX30" fmla="*/ 535550 w 5141640"/>
              <a:gd name="connsiteY30" fmla="*/ 4917269 h 5254980"/>
              <a:gd name="connsiteX31" fmla="*/ 264122 w 5141640"/>
              <a:gd name="connsiteY31" fmla="*/ 4546580 h 5254980"/>
              <a:gd name="connsiteX32" fmla="*/ 75916 w 5141640"/>
              <a:gd name="connsiteY32" fmla="*/ 3984624 h 5254980"/>
              <a:gd name="connsiteX33" fmla="*/ 3711 w 5141640"/>
              <a:gd name="connsiteY33" fmla="*/ 3343948 h 5254980"/>
              <a:gd name="connsiteX34" fmla="*/ 108228 w 5141640"/>
              <a:gd name="connsiteY34" fmla="*/ 1860777 h 5254980"/>
              <a:gd name="connsiteX35" fmla="*/ 307394 w 5141640"/>
              <a:gd name="connsiteY35" fmla="*/ 1089760 h 5254980"/>
              <a:gd name="connsiteX36" fmla="*/ 533151 w 5141640"/>
              <a:gd name="connsiteY36" fmla="*/ 628415 h 5254980"/>
              <a:gd name="connsiteX37" fmla="*/ 544943 w 5141640"/>
              <a:gd name="connsiteY37" fmla="*/ 605073 h 5254980"/>
              <a:gd name="connsiteX38" fmla="*/ 600445 w 5141640"/>
              <a:gd name="connsiteY38" fmla="*/ 525334 h 5254980"/>
              <a:gd name="connsiteX39" fmla="*/ 622239 w 5141640"/>
              <a:gd name="connsiteY39" fmla="*/ 500854 h 5254980"/>
              <a:gd name="connsiteX40" fmla="*/ 777439 w 5141640"/>
              <a:gd name="connsiteY40" fmla="*/ 326122 h 5254980"/>
              <a:gd name="connsiteX41" fmla="*/ 1373242 w 5141640"/>
              <a:gd name="connsiteY41" fmla="*/ 22501 h 5254980"/>
              <a:gd name="connsiteX42" fmla="*/ 1620497 w 5141640"/>
              <a:gd name="connsiteY42" fmla="*/ 9 h 5254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141640" h="5254980">
                <a:moveTo>
                  <a:pt x="1620497" y="9"/>
                </a:moveTo>
                <a:cubicBezTo>
                  <a:pt x="1702993" y="-271"/>
                  <a:pt x="1785552" y="6185"/>
                  <a:pt x="1868136" y="17943"/>
                </a:cubicBezTo>
                <a:cubicBezTo>
                  <a:pt x="2067542" y="46476"/>
                  <a:pt x="2258809" y="103780"/>
                  <a:pt x="2445852" y="176962"/>
                </a:cubicBezTo>
                <a:cubicBezTo>
                  <a:pt x="2598858" y="237158"/>
                  <a:pt x="2747022" y="307294"/>
                  <a:pt x="2892179" y="384316"/>
                </a:cubicBezTo>
                <a:cubicBezTo>
                  <a:pt x="3008145" y="445644"/>
                  <a:pt x="3122343" y="510374"/>
                  <a:pt x="3232871" y="580365"/>
                </a:cubicBezTo>
                <a:cubicBezTo>
                  <a:pt x="3342741" y="649607"/>
                  <a:pt x="3450237" y="721825"/>
                  <a:pt x="3558681" y="792683"/>
                </a:cubicBezTo>
                <a:cubicBezTo>
                  <a:pt x="3564221" y="796247"/>
                  <a:pt x="3570438" y="798841"/>
                  <a:pt x="3576251" y="802016"/>
                </a:cubicBezTo>
                <a:cubicBezTo>
                  <a:pt x="3594464" y="814691"/>
                  <a:pt x="3612475" y="827232"/>
                  <a:pt x="3630688" y="839908"/>
                </a:cubicBezTo>
                <a:cubicBezTo>
                  <a:pt x="3638086" y="845926"/>
                  <a:pt x="3645077" y="852531"/>
                  <a:pt x="3652746" y="858158"/>
                </a:cubicBezTo>
                <a:cubicBezTo>
                  <a:pt x="3787094" y="953698"/>
                  <a:pt x="3919466" y="1052497"/>
                  <a:pt x="4047776" y="1156278"/>
                </a:cubicBezTo>
                <a:cubicBezTo>
                  <a:pt x="4203476" y="1282603"/>
                  <a:pt x="4353356" y="1415583"/>
                  <a:pt x="4493292" y="1559005"/>
                </a:cubicBezTo>
                <a:cubicBezTo>
                  <a:pt x="4626172" y="1695493"/>
                  <a:pt x="4748994" y="1840028"/>
                  <a:pt x="4854797" y="1998764"/>
                </a:cubicBezTo>
                <a:cubicBezTo>
                  <a:pt x="4952845" y="2146022"/>
                  <a:pt x="5033785" y="2301637"/>
                  <a:pt x="5085635" y="2471729"/>
                </a:cubicBezTo>
                <a:cubicBezTo>
                  <a:pt x="5127448" y="2609258"/>
                  <a:pt x="5146487" y="2746685"/>
                  <a:pt x="5140592" y="2884003"/>
                </a:cubicBezTo>
                <a:cubicBezTo>
                  <a:pt x="5138628" y="2929777"/>
                  <a:pt x="5133894" y="2975535"/>
                  <a:pt x="5126308" y="3021283"/>
                </a:cubicBezTo>
                <a:cubicBezTo>
                  <a:pt x="5116193" y="3082277"/>
                  <a:pt x="5101011" y="3143252"/>
                  <a:pt x="5080571" y="3204202"/>
                </a:cubicBezTo>
                <a:cubicBezTo>
                  <a:pt x="5048898" y="3298792"/>
                  <a:pt x="5006598" y="3388586"/>
                  <a:pt x="4955341" y="3474177"/>
                </a:cubicBezTo>
                <a:cubicBezTo>
                  <a:pt x="4944462" y="3492362"/>
                  <a:pt x="4935724" y="3511747"/>
                  <a:pt x="4926048" y="3530771"/>
                </a:cubicBezTo>
                <a:cubicBezTo>
                  <a:pt x="4906642" y="3558650"/>
                  <a:pt x="4887235" y="3586529"/>
                  <a:pt x="4867969" y="3614213"/>
                </a:cubicBezTo>
                <a:cubicBezTo>
                  <a:pt x="4858294" y="3624267"/>
                  <a:pt x="4847556" y="3633290"/>
                  <a:pt x="4838949" y="3644375"/>
                </a:cubicBezTo>
                <a:cubicBezTo>
                  <a:pt x="4740072" y="3771487"/>
                  <a:pt x="4627274" y="3885726"/>
                  <a:pt x="4505495" y="3991108"/>
                </a:cubicBezTo>
                <a:cubicBezTo>
                  <a:pt x="4339741" y="4134475"/>
                  <a:pt x="4160912" y="4260346"/>
                  <a:pt x="3974392" y="4375072"/>
                </a:cubicBezTo>
                <a:cubicBezTo>
                  <a:pt x="3703064" y="4542485"/>
                  <a:pt x="3419445" y="4686582"/>
                  <a:pt x="3128689" y="4817027"/>
                </a:cubicBezTo>
                <a:cubicBezTo>
                  <a:pt x="2847157" y="4943186"/>
                  <a:pt x="2560112" y="5054218"/>
                  <a:pt x="2262426" y="5136139"/>
                </a:cubicBezTo>
                <a:cubicBezTo>
                  <a:pt x="2060812" y="5191449"/>
                  <a:pt x="1856492" y="5232722"/>
                  <a:pt x="1647747" y="5248336"/>
                </a:cubicBezTo>
                <a:cubicBezTo>
                  <a:pt x="1480212" y="5261092"/>
                  <a:pt x="1313348" y="5256657"/>
                  <a:pt x="1148113" y="5224705"/>
                </a:cubicBezTo>
                <a:cubicBezTo>
                  <a:pt x="1012550" y="5198356"/>
                  <a:pt x="883569" y="5154016"/>
                  <a:pt x="763023" y="5086026"/>
                </a:cubicBezTo>
                <a:cubicBezTo>
                  <a:pt x="743191" y="5074826"/>
                  <a:pt x="723149" y="5064349"/>
                  <a:pt x="703045" y="5053537"/>
                </a:cubicBezTo>
                <a:cubicBezTo>
                  <a:pt x="681229" y="5038353"/>
                  <a:pt x="659614" y="5023308"/>
                  <a:pt x="637799" y="5008122"/>
                </a:cubicBezTo>
                <a:cubicBezTo>
                  <a:pt x="633073" y="5003384"/>
                  <a:pt x="628955" y="4998202"/>
                  <a:pt x="623822" y="4994053"/>
                </a:cubicBezTo>
                <a:cubicBezTo>
                  <a:pt x="594443" y="4968391"/>
                  <a:pt x="563779" y="4944153"/>
                  <a:pt x="535550" y="4917269"/>
                </a:cubicBezTo>
                <a:cubicBezTo>
                  <a:pt x="422424" y="4810450"/>
                  <a:pt x="334469" y="4684975"/>
                  <a:pt x="264122" y="4546580"/>
                </a:cubicBezTo>
                <a:cubicBezTo>
                  <a:pt x="173698" y="4368738"/>
                  <a:pt x="115760" y="4179646"/>
                  <a:pt x="75916" y="3984624"/>
                </a:cubicBezTo>
                <a:cubicBezTo>
                  <a:pt x="32577" y="3773283"/>
                  <a:pt x="10725" y="3559240"/>
                  <a:pt x="3711" y="3343948"/>
                </a:cubicBezTo>
                <a:cubicBezTo>
                  <a:pt x="-12740" y="2845983"/>
                  <a:pt x="26123" y="2351788"/>
                  <a:pt x="108228" y="1860777"/>
                </a:cubicBezTo>
                <a:cubicBezTo>
                  <a:pt x="152169" y="1597890"/>
                  <a:pt x="214519" y="1339714"/>
                  <a:pt x="307394" y="1089760"/>
                </a:cubicBezTo>
                <a:cubicBezTo>
                  <a:pt x="367098" y="928436"/>
                  <a:pt x="436897" y="771820"/>
                  <a:pt x="533151" y="628415"/>
                </a:cubicBezTo>
                <a:cubicBezTo>
                  <a:pt x="537974" y="621062"/>
                  <a:pt x="541059" y="612788"/>
                  <a:pt x="544943" y="605073"/>
                </a:cubicBezTo>
                <a:cubicBezTo>
                  <a:pt x="563399" y="578559"/>
                  <a:pt x="581989" y="551848"/>
                  <a:pt x="600445" y="525334"/>
                </a:cubicBezTo>
                <a:cubicBezTo>
                  <a:pt x="607889" y="517200"/>
                  <a:pt x="615995" y="509822"/>
                  <a:pt x="622239" y="500854"/>
                </a:cubicBezTo>
                <a:cubicBezTo>
                  <a:pt x="667222" y="436658"/>
                  <a:pt x="720332" y="379564"/>
                  <a:pt x="777439" y="326122"/>
                </a:cubicBezTo>
                <a:cubicBezTo>
                  <a:pt x="946603" y="167186"/>
                  <a:pt x="1144697" y="64855"/>
                  <a:pt x="1373242" y="22501"/>
                </a:cubicBezTo>
                <a:cubicBezTo>
                  <a:pt x="1455571" y="7308"/>
                  <a:pt x="1538002" y="290"/>
                  <a:pt x="1620497" y="9"/>
                </a:cubicBezTo>
                <a:close/>
              </a:path>
            </a:pathLst>
          </a:custGeom>
          <a:solidFill>
            <a:schemeClr val="bg1">
              <a:lumMod val="95000"/>
            </a:schemeClr>
          </a:solidFill>
        </p:spPr>
        <p:txBody>
          <a:bodyPr wrap="square">
            <a:noAutofit/>
          </a:bodyPr>
          <a:lstStyle>
            <a:lvl1pPr>
              <a:defRPr sz="120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BE9F8F8B-0266-4C6C-9721-EC47D49EC629}" type="datetime1">
              <a:rPr lang="en-US" smtClean="0"/>
              <a:t>4/21/26</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1460088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D1D9DC8-B089-40AF-BB0D-1618E0CC572C}"/>
              </a:ext>
            </a:extLst>
          </p:cNvPr>
          <p:cNvSpPr>
            <a:spLocks noGrp="1"/>
          </p:cNvSpPr>
          <p:nvPr>
            <p:ph type="pic" sz="quarter" idx="15"/>
          </p:nvPr>
        </p:nvSpPr>
        <p:spPr>
          <a:xfrm>
            <a:off x="5754752" y="554667"/>
            <a:ext cx="5668486" cy="5886017"/>
          </a:xfrm>
          <a:custGeom>
            <a:avLst/>
            <a:gdLst>
              <a:gd name="connsiteX0" fmla="*/ 5241552 w 5668486"/>
              <a:gd name="connsiteY0" fmla="*/ 3539653 h 5886017"/>
              <a:gd name="connsiteX1" fmla="*/ 5475622 w 5668486"/>
              <a:gd name="connsiteY1" fmla="*/ 3614041 h 5886017"/>
              <a:gd name="connsiteX2" fmla="*/ 5475620 w 5668486"/>
              <a:gd name="connsiteY2" fmla="*/ 3614041 h 5886017"/>
              <a:gd name="connsiteX3" fmla="*/ 5582712 w 5668486"/>
              <a:gd name="connsiteY3" fmla="*/ 4198446 h 5886017"/>
              <a:gd name="connsiteX4" fmla="*/ 5079814 w 5668486"/>
              <a:gd name="connsiteY4" fmla="*/ 4927001 h 5886017"/>
              <a:gd name="connsiteX5" fmla="*/ 4569937 w 5668486"/>
              <a:gd name="connsiteY5" fmla="*/ 5075164 h 5886017"/>
              <a:gd name="connsiteX6" fmla="*/ 4495410 w 5668486"/>
              <a:gd name="connsiteY6" fmla="*/ 5034091 h 5886017"/>
              <a:gd name="connsiteX7" fmla="*/ 4430578 w 5668486"/>
              <a:gd name="connsiteY7" fmla="*/ 4978969 h 5886017"/>
              <a:gd name="connsiteX8" fmla="*/ 4388320 w 5668486"/>
              <a:gd name="connsiteY8" fmla="*/ 4449687 h 5886017"/>
              <a:gd name="connsiteX9" fmla="*/ 4891217 w 5668486"/>
              <a:gd name="connsiteY9" fmla="*/ 3721130 h 5886017"/>
              <a:gd name="connsiteX10" fmla="*/ 5161239 w 5668486"/>
              <a:gd name="connsiteY10" fmla="*/ 3546549 h 5886017"/>
              <a:gd name="connsiteX11" fmla="*/ 5241552 w 5668486"/>
              <a:gd name="connsiteY11" fmla="*/ 3539653 h 5886017"/>
              <a:gd name="connsiteX12" fmla="*/ 5252918 w 5668486"/>
              <a:gd name="connsiteY12" fmla="*/ 1771135 h 5886017"/>
              <a:gd name="connsiteX13" fmla="*/ 5486988 w 5668486"/>
              <a:gd name="connsiteY13" fmla="*/ 1845523 h 5886017"/>
              <a:gd name="connsiteX14" fmla="*/ 5594078 w 5668486"/>
              <a:gd name="connsiteY14" fmla="*/ 2429929 h 5886017"/>
              <a:gd name="connsiteX15" fmla="*/ 3333740 w 5668486"/>
              <a:gd name="connsiteY15" fmla="*/ 5704519 h 5886017"/>
              <a:gd name="connsiteX16" fmla="*/ 2823864 w 5668486"/>
              <a:gd name="connsiteY16" fmla="*/ 5852683 h 5886017"/>
              <a:gd name="connsiteX17" fmla="*/ 2749336 w 5668486"/>
              <a:gd name="connsiteY17" fmla="*/ 5811609 h 5886017"/>
              <a:gd name="connsiteX18" fmla="*/ 2684506 w 5668486"/>
              <a:gd name="connsiteY18" fmla="*/ 5756487 h 5886017"/>
              <a:gd name="connsiteX19" fmla="*/ 2642247 w 5668486"/>
              <a:gd name="connsiteY19" fmla="*/ 5227205 h 5886017"/>
              <a:gd name="connsiteX20" fmla="*/ 4902584 w 5668486"/>
              <a:gd name="connsiteY20" fmla="*/ 1952613 h 5886017"/>
              <a:gd name="connsiteX21" fmla="*/ 5172606 w 5668486"/>
              <a:gd name="connsiteY21" fmla="*/ 1778034 h 5886017"/>
              <a:gd name="connsiteX22" fmla="*/ 5252918 w 5668486"/>
              <a:gd name="connsiteY22" fmla="*/ 1771135 h 5886017"/>
              <a:gd name="connsiteX23" fmla="*/ 4752098 w 5668486"/>
              <a:gd name="connsiteY23" fmla="*/ 744640 h 5886017"/>
              <a:gd name="connsiteX24" fmla="*/ 4986167 w 5668486"/>
              <a:gd name="connsiteY24" fmla="*/ 819028 h 5886017"/>
              <a:gd name="connsiteX25" fmla="*/ 4986166 w 5668486"/>
              <a:gd name="connsiteY25" fmla="*/ 819029 h 5886017"/>
              <a:gd name="connsiteX26" fmla="*/ 5093256 w 5668486"/>
              <a:gd name="connsiteY26" fmla="*/ 1403434 h 5886017"/>
              <a:gd name="connsiteX27" fmla="*/ 2254804 w 5668486"/>
              <a:gd name="connsiteY27" fmla="*/ 5515551 h 5886017"/>
              <a:gd name="connsiteX28" fmla="*/ 1670400 w 5668486"/>
              <a:gd name="connsiteY28" fmla="*/ 5622641 h 5886017"/>
              <a:gd name="connsiteX29" fmla="*/ 1563309 w 5668486"/>
              <a:gd name="connsiteY29" fmla="*/ 5038236 h 5886017"/>
              <a:gd name="connsiteX30" fmla="*/ 4401761 w 5668486"/>
              <a:gd name="connsiteY30" fmla="*/ 926119 h 5886017"/>
              <a:gd name="connsiteX31" fmla="*/ 4671785 w 5668486"/>
              <a:gd name="connsiteY31" fmla="*/ 751538 h 5886017"/>
              <a:gd name="connsiteX32" fmla="*/ 4752098 w 5668486"/>
              <a:gd name="connsiteY32" fmla="*/ 744640 h 5886017"/>
              <a:gd name="connsiteX33" fmla="*/ 1216419 w 5668486"/>
              <a:gd name="connsiteY33" fmla="*/ 610704 h 5886017"/>
              <a:gd name="connsiteX34" fmla="*/ 1450490 w 5668486"/>
              <a:gd name="connsiteY34" fmla="*/ 685092 h 5886017"/>
              <a:gd name="connsiteX35" fmla="*/ 1450488 w 5668486"/>
              <a:gd name="connsiteY35" fmla="*/ 685092 h 5886017"/>
              <a:gd name="connsiteX36" fmla="*/ 1557579 w 5668486"/>
              <a:gd name="connsiteY36" fmla="*/ 1269499 h 5886017"/>
              <a:gd name="connsiteX37" fmla="*/ 765903 w 5668486"/>
              <a:gd name="connsiteY37" fmla="*/ 2416411 h 5886017"/>
              <a:gd name="connsiteX38" fmla="*/ 256027 w 5668486"/>
              <a:gd name="connsiteY38" fmla="*/ 2564575 h 5886017"/>
              <a:gd name="connsiteX39" fmla="*/ 181498 w 5668486"/>
              <a:gd name="connsiteY39" fmla="*/ 2523502 h 5886017"/>
              <a:gd name="connsiteX40" fmla="*/ 116667 w 5668486"/>
              <a:gd name="connsiteY40" fmla="*/ 2468379 h 5886017"/>
              <a:gd name="connsiteX41" fmla="*/ 74409 w 5668486"/>
              <a:gd name="connsiteY41" fmla="*/ 1939097 h 5886017"/>
              <a:gd name="connsiteX42" fmla="*/ 866084 w 5668486"/>
              <a:gd name="connsiteY42" fmla="*/ 792182 h 5886017"/>
              <a:gd name="connsiteX43" fmla="*/ 1136107 w 5668486"/>
              <a:gd name="connsiteY43" fmla="*/ 617603 h 5886017"/>
              <a:gd name="connsiteX44" fmla="*/ 1216419 w 5668486"/>
              <a:gd name="connsiteY44" fmla="*/ 610704 h 5886017"/>
              <a:gd name="connsiteX45" fmla="*/ 3962218 w 5668486"/>
              <a:gd name="connsiteY45" fmla="*/ 136907 h 5886017"/>
              <a:gd name="connsiteX46" fmla="*/ 4196289 w 5668486"/>
              <a:gd name="connsiteY46" fmla="*/ 211295 h 5886017"/>
              <a:gd name="connsiteX47" fmla="*/ 4196287 w 5668486"/>
              <a:gd name="connsiteY47" fmla="*/ 211296 h 5886017"/>
              <a:gd name="connsiteX48" fmla="*/ 4303376 w 5668486"/>
              <a:gd name="connsiteY48" fmla="*/ 795701 h 5886017"/>
              <a:gd name="connsiteX49" fmla="*/ 1464926 w 5668486"/>
              <a:gd name="connsiteY49" fmla="*/ 4907816 h 5886017"/>
              <a:gd name="connsiteX50" fmla="*/ 955050 w 5668486"/>
              <a:gd name="connsiteY50" fmla="*/ 5055979 h 5886017"/>
              <a:gd name="connsiteX51" fmla="*/ 880520 w 5668486"/>
              <a:gd name="connsiteY51" fmla="*/ 5014906 h 5886017"/>
              <a:gd name="connsiteX52" fmla="*/ 815690 w 5668486"/>
              <a:gd name="connsiteY52" fmla="*/ 4959785 h 5886017"/>
              <a:gd name="connsiteX53" fmla="*/ 773431 w 5668486"/>
              <a:gd name="connsiteY53" fmla="*/ 4430502 h 5886017"/>
              <a:gd name="connsiteX54" fmla="*/ 3611884 w 5668486"/>
              <a:gd name="connsiteY54" fmla="*/ 318385 h 5886017"/>
              <a:gd name="connsiteX55" fmla="*/ 3881905 w 5668486"/>
              <a:gd name="connsiteY55" fmla="*/ 143804 h 5886017"/>
              <a:gd name="connsiteX56" fmla="*/ 3962218 w 5668486"/>
              <a:gd name="connsiteY56" fmla="*/ 136907 h 5886017"/>
              <a:gd name="connsiteX57" fmla="*/ 2847328 w 5668486"/>
              <a:gd name="connsiteY57" fmla="*/ 22 h 5886017"/>
              <a:gd name="connsiteX58" fmla="*/ 3081398 w 5668486"/>
              <a:gd name="connsiteY58" fmla="*/ 74409 h 5886017"/>
              <a:gd name="connsiteX59" fmla="*/ 3081398 w 5668486"/>
              <a:gd name="connsiteY59" fmla="*/ 74412 h 5886017"/>
              <a:gd name="connsiteX60" fmla="*/ 3188488 w 5668486"/>
              <a:gd name="connsiteY60" fmla="*/ 658816 h 5886017"/>
              <a:gd name="connsiteX61" fmla="*/ 974286 w 5668486"/>
              <a:gd name="connsiteY61" fmla="*/ 3866569 h 5886017"/>
              <a:gd name="connsiteX62" fmla="*/ 464410 w 5668486"/>
              <a:gd name="connsiteY62" fmla="*/ 4014734 h 5886017"/>
              <a:gd name="connsiteX63" fmla="*/ 389881 w 5668486"/>
              <a:gd name="connsiteY63" fmla="*/ 3973660 h 5886017"/>
              <a:gd name="connsiteX64" fmla="*/ 325050 w 5668486"/>
              <a:gd name="connsiteY64" fmla="*/ 3918538 h 5886017"/>
              <a:gd name="connsiteX65" fmla="*/ 282793 w 5668486"/>
              <a:gd name="connsiteY65" fmla="*/ 3389254 h 5886017"/>
              <a:gd name="connsiteX66" fmla="*/ 2496994 w 5668486"/>
              <a:gd name="connsiteY66" fmla="*/ 181500 h 5886017"/>
              <a:gd name="connsiteX67" fmla="*/ 2767016 w 5668486"/>
              <a:gd name="connsiteY67" fmla="*/ 6920 h 5886017"/>
              <a:gd name="connsiteX68" fmla="*/ 2847328 w 5668486"/>
              <a:gd name="connsiteY68" fmla="*/ 22 h 5886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668486" h="5886017">
                <a:moveTo>
                  <a:pt x="5241552" y="3539653"/>
                </a:moveTo>
                <a:cubicBezTo>
                  <a:pt x="5322466" y="3540463"/>
                  <a:pt x="5404016" y="3564613"/>
                  <a:pt x="5475622" y="3614041"/>
                </a:cubicBezTo>
                <a:lnTo>
                  <a:pt x="5475620" y="3614041"/>
                </a:lnTo>
                <a:cubicBezTo>
                  <a:pt x="5666572" y="3745848"/>
                  <a:pt x="5714520" y="4007495"/>
                  <a:pt x="5582712" y="4198446"/>
                </a:cubicBezTo>
                <a:lnTo>
                  <a:pt x="5079814" y="4927001"/>
                </a:lnTo>
                <a:cubicBezTo>
                  <a:pt x="4964482" y="5094085"/>
                  <a:pt x="4749744" y="5151678"/>
                  <a:pt x="4569937" y="5075164"/>
                </a:cubicBezTo>
                <a:lnTo>
                  <a:pt x="4495410" y="5034091"/>
                </a:lnTo>
                <a:lnTo>
                  <a:pt x="4430578" y="4978969"/>
                </a:lnTo>
                <a:cubicBezTo>
                  <a:pt x="4295280" y="4837978"/>
                  <a:pt x="4272988" y="4616770"/>
                  <a:pt x="4388320" y="4449687"/>
                </a:cubicBezTo>
                <a:lnTo>
                  <a:pt x="4891217" y="3721130"/>
                </a:lnTo>
                <a:cubicBezTo>
                  <a:pt x="4957120" y="3625654"/>
                  <a:pt x="5055484" y="3565930"/>
                  <a:pt x="5161239" y="3546549"/>
                </a:cubicBezTo>
                <a:cubicBezTo>
                  <a:pt x="5187679" y="3541705"/>
                  <a:pt x="5214580" y="3539382"/>
                  <a:pt x="5241552" y="3539653"/>
                </a:cubicBezTo>
                <a:close/>
                <a:moveTo>
                  <a:pt x="5252918" y="1771135"/>
                </a:moveTo>
                <a:cubicBezTo>
                  <a:pt x="5333834" y="1771945"/>
                  <a:pt x="5415382" y="1796095"/>
                  <a:pt x="5486988" y="1845523"/>
                </a:cubicBezTo>
                <a:cubicBezTo>
                  <a:pt x="5677939" y="1977331"/>
                  <a:pt x="5725885" y="2238978"/>
                  <a:pt x="5594078" y="2429929"/>
                </a:cubicBezTo>
                <a:lnTo>
                  <a:pt x="3333740" y="5704519"/>
                </a:lnTo>
                <a:cubicBezTo>
                  <a:pt x="3218410" y="5871602"/>
                  <a:pt x="3003670" y="5929195"/>
                  <a:pt x="2823864" y="5852683"/>
                </a:cubicBezTo>
                <a:lnTo>
                  <a:pt x="2749336" y="5811609"/>
                </a:lnTo>
                <a:lnTo>
                  <a:pt x="2684506" y="5756487"/>
                </a:lnTo>
                <a:cubicBezTo>
                  <a:pt x="2549208" y="5615496"/>
                  <a:pt x="2526916" y="5394287"/>
                  <a:pt x="2642247" y="5227205"/>
                </a:cubicBezTo>
                <a:lnTo>
                  <a:pt x="4902584" y="1952613"/>
                </a:lnTo>
                <a:cubicBezTo>
                  <a:pt x="4968488" y="1857137"/>
                  <a:pt x="5066851" y="1797413"/>
                  <a:pt x="5172606" y="1778034"/>
                </a:cubicBezTo>
                <a:cubicBezTo>
                  <a:pt x="5199045" y="1773189"/>
                  <a:pt x="5225947" y="1770865"/>
                  <a:pt x="5252918" y="1771135"/>
                </a:cubicBezTo>
                <a:close/>
                <a:moveTo>
                  <a:pt x="4752098" y="744640"/>
                </a:moveTo>
                <a:cubicBezTo>
                  <a:pt x="4833012" y="745450"/>
                  <a:pt x="4914560" y="769600"/>
                  <a:pt x="4986167" y="819028"/>
                </a:cubicBezTo>
                <a:lnTo>
                  <a:pt x="4986166" y="819029"/>
                </a:lnTo>
                <a:cubicBezTo>
                  <a:pt x="5177118" y="950837"/>
                  <a:pt x="5225063" y="1212482"/>
                  <a:pt x="5093256" y="1403434"/>
                </a:cubicBezTo>
                <a:lnTo>
                  <a:pt x="2254804" y="5515551"/>
                </a:lnTo>
                <a:cubicBezTo>
                  <a:pt x="2122996" y="5706501"/>
                  <a:pt x="1861351" y="5754446"/>
                  <a:pt x="1670400" y="5622641"/>
                </a:cubicBezTo>
                <a:cubicBezTo>
                  <a:pt x="1479448" y="5490834"/>
                  <a:pt x="1431502" y="5229187"/>
                  <a:pt x="1563309" y="5038236"/>
                </a:cubicBezTo>
                <a:lnTo>
                  <a:pt x="4401761" y="926119"/>
                </a:lnTo>
                <a:cubicBezTo>
                  <a:pt x="4467666" y="830641"/>
                  <a:pt x="4566028" y="770918"/>
                  <a:pt x="4671785" y="751538"/>
                </a:cubicBezTo>
                <a:cubicBezTo>
                  <a:pt x="4698224" y="746694"/>
                  <a:pt x="4725126" y="744370"/>
                  <a:pt x="4752098" y="744640"/>
                </a:cubicBezTo>
                <a:close/>
                <a:moveTo>
                  <a:pt x="1216419" y="610704"/>
                </a:moveTo>
                <a:cubicBezTo>
                  <a:pt x="1297334" y="611514"/>
                  <a:pt x="1378882" y="635664"/>
                  <a:pt x="1450490" y="685092"/>
                </a:cubicBezTo>
                <a:lnTo>
                  <a:pt x="1450488" y="685092"/>
                </a:lnTo>
                <a:cubicBezTo>
                  <a:pt x="1641439" y="816900"/>
                  <a:pt x="1689384" y="1078547"/>
                  <a:pt x="1557579" y="1269499"/>
                </a:cubicBezTo>
                <a:lnTo>
                  <a:pt x="765903" y="2416411"/>
                </a:lnTo>
                <a:cubicBezTo>
                  <a:pt x="650572" y="2583493"/>
                  <a:pt x="435832" y="2641089"/>
                  <a:pt x="256027" y="2564575"/>
                </a:cubicBezTo>
                <a:lnTo>
                  <a:pt x="181498" y="2523502"/>
                </a:lnTo>
                <a:lnTo>
                  <a:pt x="116667" y="2468379"/>
                </a:lnTo>
                <a:cubicBezTo>
                  <a:pt x="-18630" y="2327388"/>
                  <a:pt x="-40922" y="2106180"/>
                  <a:pt x="74409" y="1939097"/>
                </a:cubicBezTo>
                <a:lnTo>
                  <a:pt x="866084" y="792182"/>
                </a:lnTo>
                <a:cubicBezTo>
                  <a:pt x="931989" y="696707"/>
                  <a:pt x="1030351" y="636982"/>
                  <a:pt x="1136107" y="617603"/>
                </a:cubicBezTo>
                <a:cubicBezTo>
                  <a:pt x="1162547" y="612758"/>
                  <a:pt x="1189447" y="610434"/>
                  <a:pt x="1216419" y="610704"/>
                </a:cubicBezTo>
                <a:close/>
                <a:moveTo>
                  <a:pt x="3962218" y="136907"/>
                </a:moveTo>
                <a:cubicBezTo>
                  <a:pt x="4043134" y="137716"/>
                  <a:pt x="4124682" y="161866"/>
                  <a:pt x="4196289" y="211295"/>
                </a:cubicBezTo>
                <a:lnTo>
                  <a:pt x="4196287" y="211296"/>
                </a:lnTo>
                <a:cubicBezTo>
                  <a:pt x="4387238" y="343103"/>
                  <a:pt x="4435184" y="604749"/>
                  <a:pt x="4303376" y="795701"/>
                </a:cubicBezTo>
                <a:lnTo>
                  <a:pt x="1464926" y="4907816"/>
                </a:lnTo>
                <a:cubicBezTo>
                  <a:pt x="1349595" y="5074899"/>
                  <a:pt x="1134855" y="5132493"/>
                  <a:pt x="955050" y="5055979"/>
                </a:cubicBezTo>
                <a:lnTo>
                  <a:pt x="880520" y="5014906"/>
                </a:lnTo>
                <a:lnTo>
                  <a:pt x="815690" y="4959785"/>
                </a:lnTo>
                <a:cubicBezTo>
                  <a:pt x="680391" y="4818793"/>
                  <a:pt x="658100" y="4597585"/>
                  <a:pt x="773431" y="4430502"/>
                </a:cubicBezTo>
                <a:lnTo>
                  <a:pt x="3611884" y="318385"/>
                </a:lnTo>
                <a:cubicBezTo>
                  <a:pt x="3677786" y="222910"/>
                  <a:pt x="3776151" y="163184"/>
                  <a:pt x="3881905" y="143804"/>
                </a:cubicBezTo>
                <a:cubicBezTo>
                  <a:pt x="3908345" y="138960"/>
                  <a:pt x="3935246" y="136636"/>
                  <a:pt x="3962218" y="136907"/>
                </a:cubicBezTo>
                <a:close/>
                <a:moveTo>
                  <a:pt x="2847328" y="22"/>
                </a:moveTo>
                <a:cubicBezTo>
                  <a:pt x="2928242" y="832"/>
                  <a:pt x="3009791" y="24981"/>
                  <a:pt x="3081398" y="74409"/>
                </a:cubicBezTo>
                <a:lnTo>
                  <a:pt x="3081398" y="74412"/>
                </a:lnTo>
                <a:cubicBezTo>
                  <a:pt x="3272349" y="206218"/>
                  <a:pt x="3320295" y="467864"/>
                  <a:pt x="3188488" y="658816"/>
                </a:cubicBezTo>
                <a:lnTo>
                  <a:pt x="974286" y="3866569"/>
                </a:lnTo>
                <a:cubicBezTo>
                  <a:pt x="858955" y="4033652"/>
                  <a:pt x="644214" y="4091246"/>
                  <a:pt x="464410" y="4014734"/>
                </a:cubicBezTo>
                <a:lnTo>
                  <a:pt x="389881" y="3973660"/>
                </a:lnTo>
                <a:lnTo>
                  <a:pt x="325050" y="3918538"/>
                </a:lnTo>
                <a:cubicBezTo>
                  <a:pt x="189753" y="3777545"/>
                  <a:pt x="167461" y="3556338"/>
                  <a:pt x="282793" y="3389254"/>
                </a:cubicBezTo>
                <a:lnTo>
                  <a:pt x="2496994" y="181500"/>
                </a:lnTo>
                <a:cubicBezTo>
                  <a:pt x="2562897" y="86025"/>
                  <a:pt x="2661260" y="26300"/>
                  <a:pt x="2767016" y="6920"/>
                </a:cubicBezTo>
                <a:cubicBezTo>
                  <a:pt x="2793456" y="2075"/>
                  <a:pt x="2820357" y="-249"/>
                  <a:pt x="2847328" y="22"/>
                </a:cubicBezTo>
                <a:close/>
              </a:path>
            </a:pathLst>
          </a:custGeom>
          <a:solidFill>
            <a:schemeClr val="bg1">
              <a:lumMod val="95000"/>
            </a:schemeClr>
          </a:solidFill>
        </p:spPr>
        <p:txBody>
          <a:bodyPr wrap="square">
            <a:noAutofit/>
          </a:bodyPr>
          <a:lstStyle>
            <a:lvl1pPr>
              <a:defRPr sz="1400"/>
            </a:lvl1pPr>
          </a:lstStyle>
          <a:p>
            <a:endParaRPr lang="en-US"/>
          </a:p>
        </p:txBody>
      </p:sp>
      <p:sp>
        <p:nvSpPr>
          <p:cNvPr id="11" name="Date Placeholder 1">
            <a:extLst>
              <a:ext uri="{FF2B5EF4-FFF2-40B4-BE49-F238E27FC236}">
                <a16:creationId xmlns:a16="http://schemas.microsoft.com/office/drawing/2014/main" id="{EAEECE86-CE00-4AAF-BBB2-E76B07703D7E}"/>
              </a:ext>
            </a:extLst>
          </p:cNvPr>
          <p:cNvSpPr>
            <a:spLocks noGrp="1"/>
          </p:cNvSpPr>
          <p:nvPr>
            <p:ph type="dt" sz="half" idx="10"/>
          </p:nvPr>
        </p:nvSpPr>
        <p:spPr>
          <a:xfrm>
            <a:off x="838200" y="6356350"/>
            <a:ext cx="2743200" cy="365125"/>
          </a:xfrm>
        </p:spPr>
        <p:txBody>
          <a:bodyPr/>
          <a:lstStyle/>
          <a:p>
            <a:fld id="{4DEC436C-E1E4-4CF8-945B-3626305AEBB1}" type="datetime1">
              <a:rPr lang="en-US" smtClean="0"/>
              <a:t>4/21/26</a:t>
            </a:fld>
            <a:endParaRPr lang="en-US"/>
          </a:p>
        </p:txBody>
      </p:sp>
      <p:sp>
        <p:nvSpPr>
          <p:cNvPr id="12" name="Footer Placeholder 2">
            <a:extLst>
              <a:ext uri="{FF2B5EF4-FFF2-40B4-BE49-F238E27FC236}">
                <a16:creationId xmlns:a16="http://schemas.microsoft.com/office/drawing/2014/main" id="{A99F1CCB-AD26-4FCE-84E5-A0EFC2014501}"/>
              </a:ext>
            </a:extLst>
          </p:cNvPr>
          <p:cNvSpPr>
            <a:spLocks noGrp="1"/>
          </p:cNvSpPr>
          <p:nvPr>
            <p:ph type="ftr" sz="quarter" idx="11"/>
          </p:nvPr>
        </p:nvSpPr>
        <p:spPr>
          <a:xfrm>
            <a:off x="4038600" y="6356350"/>
            <a:ext cx="4114800" cy="365125"/>
          </a:xfrm>
        </p:spPr>
        <p:txBody>
          <a:bodyPr/>
          <a:lstStyle/>
          <a:p>
            <a:endParaRPr lang="en-US"/>
          </a:p>
        </p:txBody>
      </p:sp>
      <p:sp>
        <p:nvSpPr>
          <p:cNvPr id="13" name="Slide Number Placeholder 3">
            <a:extLst>
              <a:ext uri="{FF2B5EF4-FFF2-40B4-BE49-F238E27FC236}">
                <a16:creationId xmlns:a16="http://schemas.microsoft.com/office/drawing/2014/main" id="{75F41A83-0D94-4479-B8D0-1771E855F688}"/>
              </a:ext>
            </a:extLst>
          </p:cNvPr>
          <p:cNvSpPr>
            <a:spLocks noGrp="1"/>
          </p:cNvSpPr>
          <p:nvPr>
            <p:ph type="sldNum" sz="quarter" idx="12"/>
          </p:nvPr>
        </p:nvSpPr>
        <p:spPr>
          <a:xfrm>
            <a:off x="8610600" y="6356350"/>
            <a:ext cx="2743200"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738420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073D8-A08A-4F58-B071-FEC5506815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B5BF33-F497-4D03-B8FF-6D7037C37E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F9D5B2-FD42-40ED-9152-67D0752CC784}"/>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5" name="Footer Placeholder 4">
            <a:extLst>
              <a:ext uri="{FF2B5EF4-FFF2-40B4-BE49-F238E27FC236}">
                <a16:creationId xmlns:a16="http://schemas.microsoft.com/office/drawing/2014/main" id="{48282353-3DB5-4924-8CF9-C5724F3CB0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49B675-9358-4A79-84E4-F883D3B284B6}"/>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867537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A079900-49C4-4157-A280-469F9745377A}"/>
              </a:ext>
            </a:extLst>
          </p:cNvPr>
          <p:cNvSpPr>
            <a:spLocks noGrp="1"/>
          </p:cNvSpPr>
          <p:nvPr>
            <p:ph type="pic" sz="quarter" idx="16"/>
          </p:nvPr>
        </p:nvSpPr>
        <p:spPr>
          <a:xfrm>
            <a:off x="4501872" y="1817783"/>
            <a:ext cx="3188257" cy="5040217"/>
          </a:xfrm>
          <a:custGeom>
            <a:avLst/>
            <a:gdLst>
              <a:gd name="connsiteX0" fmla="*/ 0 w 3188257"/>
              <a:gd name="connsiteY0" fmla="*/ 0 h 5040217"/>
              <a:gd name="connsiteX1" fmla="*/ 3188257 w 3188257"/>
              <a:gd name="connsiteY1" fmla="*/ 0 h 5040217"/>
              <a:gd name="connsiteX2" fmla="*/ 3188257 w 3188257"/>
              <a:gd name="connsiteY2" fmla="*/ 5040217 h 5040217"/>
              <a:gd name="connsiteX3" fmla="*/ 0 w 3188257"/>
              <a:gd name="connsiteY3" fmla="*/ 5040217 h 5040217"/>
            </a:gdLst>
            <a:ahLst/>
            <a:cxnLst>
              <a:cxn ang="0">
                <a:pos x="connsiteX0" y="connsiteY0"/>
              </a:cxn>
              <a:cxn ang="0">
                <a:pos x="connsiteX1" y="connsiteY1"/>
              </a:cxn>
              <a:cxn ang="0">
                <a:pos x="connsiteX2" y="connsiteY2"/>
              </a:cxn>
              <a:cxn ang="0">
                <a:pos x="connsiteX3" y="connsiteY3"/>
              </a:cxn>
            </a:cxnLst>
            <a:rect l="l" t="t" r="r" b="b"/>
            <a:pathLst>
              <a:path w="3188257" h="5040217">
                <a:moveTo>
                  <a:pt x="0" y="0"/>
                </a:moveTo>
                <a:lnTo>
                  <a:pt x="3188257" y="0"/>
                </a:lnTo>
                <a:lnTo>
                  <a:pt x="3188257" y="5040217"/>
                </a:lnTo>
                <a:lnTo>
                  <a:pt x="0" y="5040217"/>
                </a:lnTo>
                <a:close/>
              </a:path>
            </a:pathLst>
          </a:custGeom>
          <a:noFill/>
        </p:spPr>
        <p:txBody>
          <a:bodyPr wrap="square">
            <a:noAutofit/>
          </a:bodyPr>
          <a:lstStyle>
            <a:lvl1pPr>
              <a:defRPr sz="140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63EE1696-B1F1-4F5C-9062-061D4C529BDF}" type="datetime1">
              <a:rPr lang="en-US" smtClean="0"/>
              <a:t>4/21/26</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2861675406"/>
      </p:ext>
    </p:extLst>
  </p:cSld>
  <p:clrMapOvr>
    <a:masterClrMapping/>
  </p:clrMapOvr>
  <p:extLst>
    <p:ext uri="{DCECCB84-F9BA-43D5-87BE-67443E8EF086}">
      <p15:sldGuideLst xmlns:p15="http://schemas.microsoft.com/office/powerpoint/2012/main">
        <p15:guide id="1" pos="3840">
          <p15:clr>
            <a:srgbClr val="FBAE40"/>
          </p15:clr>
        </p15:guide>
        <p15:guide id="2" pos="432">
          <p15:clr>
            <a:srgbClr val="FBAE40"/>
          </p15:clr>
        </p15:guide>
        <p15:guide id="3" pos="72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7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5B57D4F-9602-4FEB-8AF6-FBB687395680}"/>
              </a:ext>
            </a:extLst>
          </p:cNvPr>
          <p:cNvSpPr>
            <a:spLocks noGrp="1"/>
          </p:cNvSpPr>
          <p:nvPr>
            <p:ph type="pic" sz="quarter" idx="16"/>
          </p:nvPr>
        </p:nvSpPr>
        <p:spPr>
          <a:xfrm>
            <a:off x="5870450" y="1"/>
            <a:ext cx="6321551" cy="6137115"/>
          </a:xfrm>
          <a:custGeom>
            <a:avLst/>
            <a:gdLst>
              <a:gd name="connsiteX0" fmla="*/ 6321551 w 6321551"/>
              <a:gd name="connsiteY0" fmla="*/ 2394390 h 6137115"/>
              <a:gd name="connsiteX1" fmla="*/ 6321551 w 6321551"/>
              <a:gd name="connsiteY1" fmla="*/ 3673431 h 6137115"/>
              <a:gd name="connsiteX2" fmla="*/ 3266788 w 6321551"/>
              <a:gd name="connsiteY2" fmla="*/ 6137115 h 6137115"/>
              <a:gd name="connsiteX3" fmla="*/ 3266788 w 6321551"/>
              <a:gd name="connsiteY3" fmla="*/ 4858074 h 6137115"/>
              <a:gd name="connsiteX4" fmla="*/ 6321551 w 6321551"/>
              <a:gd name="connsiteY4" fmla="*/ 976480 h 6137115"/>
              <a:gd name="connsiteX5" fmla="*/ 6321551 w 6321551"/>
              <a:gd name="connsiteY5" fmla="*/ 2255521 h 6137115"/>
              <a:gd name="connsiteX6" fmla="*/ 1906043 w 6321551"/>
              <a:gd name="connsiteY6" fmla="*/ 5816655 h 6137115"/>
              <a:gd name="connsiteX7" fmla="*/ 1906043 w 6321551"/>
              <a:gd name="connsiteY7" fmla="*/ 4537614 h 6137115"/>
              <a:gd name="connsiteX8" fmla="*/ 5779132 w 6321551"/>
              <a:gd name="connsiteY8" fmla="*/ 0 h 6137115"/>
              <a:gd name="connsiteX9" fmla="*/ 6321551 w 6321551"/>
              <a:gd name="connsiteY9" fmla="*/ 0 h 6137115"/>
              <a:gd name="connsiteX10" fmla="*/ 6321551 w 6321551"/>
              <a:gd name="connsiteY10" fmla="*/ 841578 h 6137115"/>
              <a:gd name="connsiteX11" fmla="*/ 0 w 6321551"/>
              <a:gd name="connsiteY11" fmla="*/ 5939948 h 6137115"/>
              <a:gd name="connsiteX12" fmla="*/ 0 w 6321551"/>
              <a:gd name="connsiteY12" fmla="*/ 4660907 h 6137115"/>
              <a:gd name="connsiteX13" fmla="*/ 4031288 w 6321551"/>
              <a:gd name="connsiteY13" fmla="*/ 0 h 6137115"/>
              <a:gd name="connsiteX14" fmla="*/ 5617193 w 6321551"/>
              <a:gd name="connsiteY14" fmla="*/ 0 h 6137115"/>
              <a:gd name="connsiteX15" fmla="*/ 185234 w 6321551"/>
              <a:gd name="connsiteY15" fmla="*/ 4380907 h 6137115"/>
              <a:gd name="connsiteX16" fmla="*/ 185234 w 6321551"/>
              <a:gd name="connsiteY16" fmla="*/ 3101865 h 6137115"/>
              <a:gd name="connsiteX17" fmla="*/ 2285230 w 6321551"/>
              <a:gd name="connsiteY17" fmla="*/ 0 h 6137115"/>
              <a:gd name="connsiteX18" fmla="*/ 3871134 w 6321551"/>
              <a:gd name="connsiteY18" fmla="*/ 0 h 6137115"/>
              <a:gd name="connsiteX19" fmla="*/ 545297 w 6321551"/>
              <a:gd name="connsiteY19" fmla="*/ 2682307 h 6137115"/>
              <a:gd name="connsiteX20" fmla="*/ 545297 w 6321551"/>
              <a:gd name="connsiteY20" fmla="*/ 1403266 h 6137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21551" h="6137115">
                <a:moveTo>
                  <a:pt x="6321551" y="2394390"/>
                </a:moveTo>
                <a:lnTo>
                  <a:pt x="6321551" y="3673431"/>
                </a:lnTo>
                <a:lnTo>
                  <a:pt x="3266788" y="6137115"/>
                </a:lnTo>
                <a:lnTo>
                  <a:pt x="3266788" y="4858074"/>
                </a:lnTo>
                <a:close/>
                <a:moveTo>
                  <a:pt x="6321551" y="976480"/>
                </a:moveTo>
                <a:lnTo>
                  <a:pt x="6321551" y="2255521"/>
                </a:lnTo>
                <a:lnTo>
                  <a:pt x="1906043" y="5816655"/>
                </a:lnTo>
                <a:lnTo>
                  <a:pt x="1906043" y="4537614"/>
                </a:lnTo>
                <a:close/>
                <a:moveTo>
                  <a:pt x="5779132" y="0"/>
                </a:moveTo>
                <a:lnTo>
                  <a:pt x="6321551" y="0"/>
                </a:lnTo>
                <a:lnTo>
                  <a:pt x="6321551" y="841578"/>
                </a:lnTo>
                <a:lnTo>
                  <a:pt x="0" y="5939948"/>
                </a:lnTo>
                <a:lnTo>
                  <a:pt x="0" y="4660907"/>
                </a:lnTo>
                <a:close/>
                <a:moveTo>
                  <a:pt x="4031288" y="0"/>
                </a:moveTo>
                <a:lnTo>
                  <a:pt x="5617193" y="0"/>
                </a:lnTo>
                <a:lnTo>
                  <a:pt x="185234" y="4380907"/>
                </a:lnTo>
                <a:lnTo>
                  <a:pt x="185234" y="3101865"/>
                </a:lnTo>
                <a:close/>
                <a:moveTo>
                  <a:pt x="2285230" y="0"/>
                </a:moveTo>
                <a:lnTo>
                  <a:pt x="3871134" y="0"/>
                </a:lnTo>
                <a:lnTo>
                  <a:pt x="545297" y="2682307"/>
                </a:lnTo>
                <a:lnTo>
                  <a:pt x="545297" y="1403266"/>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5" name="Date Placeholder 3">
            <a:extLst>
              <a:ext uri="{FF2B5EF4-FFF2-40B4-BE49-F238E27FC236}">
                <a16:creationId xmlns:a16="http://schemas.microsoft.com/office/drawing/2014/main" id="{36930944-A745-4BA8-8D23-ACA1CE04B3BF}"/>
              </a:ext>
            </a:extLst>
          </p:cNvPr>
          <p:cNvSpPr>
            <a:spLocks noGrp="1"/>
          </p:cNvSpPr>
          <p:nvPr>
            <p:ph type="dt" sz="half" idx="17"/>
          </p:nvPr>
        </p:nvSpPr>
        <p:spPr/>
        <p:txBody>
          <a:bodyPr/>
          <a:lstStyle>
            <a:lvl1pPr>
              <a:defRPr/>
            </a:lvl1pPr>
          </a:lstStyle>
          <a:p>
            <a:pPr>
              <a:defRPr/>
            </a:pPr>
            <a:fld id="{8130AAD6-FCC5-44F6-A75B-00942163770D}" type="datetime1">
              <a:rPr lang="en-US" smtClean="0"/>
              <a:t>4/21/26</a:t>
            </a:fld>
            <a:endParaRPr lang="en-US"/>
          </a:p>
        </p:txBody>
      </p:sp>
      <p:sp>
        <p:nvSpPr>
          <p:cNvPr id="6" name="Footer Placeholder 4">
            <a:extLst>
              <a:ext uri="{FF2B5EF4-FFF2-40B4-BE49-F238E27FC236}">
                <a16:creationId xmlns:a16="http://schemas.microsoft.com/office/drawing/2014/main" id="{1F2D66FD-0265-4331-A244-14993EBDA648}"/>
              </a:ext>
            </a:extLst>
          </p:cNvPr>
          <p:cNvSpPr>
            <a:spLocks noGrp="1"/>
          </p:cNvSpPr>
          <p:nvPr>
            <p:ph type="ftr" sz="quarter" idx="18"/>
          </p:nvPr>
        </p:nvSpPr>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475F9779-CBA9-4615-88F6-F33D4B80A7FF}"/>
              </a:ext>
            </a:extLst>
          </p:cNvPr>
          <p:cNvSpPr>
            <a:spLocks noGrp="1"/>
          </p:cNvSpPr>
          <p:nvPr>
            <p:ph type="sldNum" sz="quarter" idx="12"/>
          </p:nvPr>
        </p:nvSpPr>
        <p:spPr>
          <a:xfrm>
            <a:off x="10668002" y="6366984"/>
            <a:ext cx="685798"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3631589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8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6BD35F4B-6A9D-420F-9F8A-7FE003ECD770}"/>
              </a:ext>
            </a:extLst>
          </p:cNvPr>
          <p:cNvSpPr>
            <a:spLocks noGrp="1"/>
          </p:cNvSpPr>
          <p:nvPr>
            <p:ph type="pic" sz="quarter" idx="11"/>
          </p:nvPr>
        </p:nvSpPr>
        <p:spPr>
          <a:xfrm>
            <a:off x="221800" y="-1280403"/>
            <a:ext cx="11748400" cy="4372588"/>
          </a:xfrm>
          <a:custGeom>
            <a:avLst/>
            <a:gdLst>
              <a:gd name="connsiteX0" fmla="*/ 10695591 w 11748400"/>
              <a:gd name="connsiteY0" fmla="*/ 653664 h 4372588"/>
              <a:gd name="connsiteX1" fmla="*/ 11748400 w 11748400"/>
              <a:gd name="connsiteY1" fmla="*/ 653664 h 4372588"/>
              <a:gd name="connsiteX2" fmla="*/ 9598456 w 11748400"/>
              <a:gd name="connsiteY2" fmla="*/ 4372588 h 4372588"/>
              <a:gd name="connsiteX3" fmla="*/ 8545648 w 11748400"/>
              <a:gd name="connsiteY3" fmla="*/ 4372588 h 4372588"/>
              <a:gd name="connsiteX4" fmla="*/ 8458652 w 11748400"/>
              <a:gd name="connsiteY4" fmla="*/ 645385 h 4372588"/>
              <a:gd name="connsiteX5" fmla="*/ 9511461 w 11748400"/>
              <a:gd name="connsiteY5" fmla="*/ 645385 h 4372588"/>
              <a:gd name="connsiteX6" fmla="*/ 7361518 w 11748400"/>
              <a:gd name="connsiteY6" fmla="*/ 4364310 h 4372588"/>
              <a:gd name="connsiteX7" fmla="*/ 6308709 w 11748400"/>
              <a:gd name="connsiteY7" fmla="*/ 4364310 h 4372588"/>
              <a:gd name="connsiteX8" fmla="*/ 3019301 w 11748400"/>
              <a:gd name="connsiteY8" fmla="*/ 443106 h 4372588"/>
              <a:gd name="connsiteX9" fmla="*/ 4072109 w 11748400"/>
              <a:gd name="connsiteY9" fmla="*/ 443106 h 4372588"/>
              <a:gd name="connsiteX10" fmla="*/ 1922166 w 11748400"/>
              <a:gd name="connsiteY10" fmla="*/ 4162031 h 4372588"/>
              <a:gd name="connsiteX11" fmla="*/ 869357 w 11748400"/>
              <a:gd name="connsiteY11" fmla="*/ 4162031 h 4372588"/>
              <a:gd name="connsiteX12" fmla="*/ 5238734 w 11748400"/>
              <a:gd name="connsiteY12" fmla="*/ 438831 h 4372588"/>
              <a:gd name="connsiteX13" fmla="*/ 6291542 w 11748400"/>
              <a:gd name="connsiteY13" fmla="*/ 438831 h 4372588"/>
              <a:gd name="connsiteX14" fmla="*/ 4141599 w 11748400"/>
              <a:gd name="connsiteY14" fmla="*/ 4157756 h 4372588"/>
              <a:gd name="connsiteX15" fmla="*/ 3088790 w 11748400"/>
              <a:gd name="connsiteY15" fmla="*/ 4157756 h 4372588"/>
              <a:gd name="connsiteX16" fmla="*/ 7580586 w 11748400"/>
              <a:gd name="connsiteY16" fmla="*/ 241591 h 4372588"/>
              <a:gd name="connsiteX17" fmla="*/ 8633395 w 11748400"/>
              <a:gd name="connsiteY17" fmla="*/ 241591 h 4372588"/>
              <a:gd name="connsiteX18" fmla="*/ 6483452 w 11748400"/>
              <a:gd name="connsiteY18" fmla="*/ 3960517 h 4372588"/>
              <a:gd name="connsiteX19" fmla="*/ 5430643 w 11748400"/>
              <a:gd name="connsiteY19" fmla="*/ 3960517 h 4372588"/>
              <a:gd name="connsiteX20" fmla="*/ 9841308 w 11748400"/>
              <a:gd name="connsiteY20" fmla="*/ 192836 h 4372588"/>
              <a:gd name="connsiteX21" fmla="*/ 10894117 w 11748400"/>
              <a:gd name="connsiteY21" fmla="*/ 192836 h 4372588"/>
              <a:gd name="connsiteX22" fmla="*/ 8744174 w 11748400"/>
              <a:gd name="connsiteY22" fmla="*/ 3911761 h 4372588"/>
              <a:gd name="connsiteX23" fmla="*/ 7691365 w 11748400"/>
              <a:gd name="connsiteY23" fmla="*/ 3911761 h 4372588"/>
              <a:gd name="connsiteX24" fmla="*/ 2149943 w 11748400"/>
              <a:gd name="connsiteY24" fmla="*/ 25713 h 4372588"/>
              <a:gd name="connsiteX25" fmla="*/ 3202753 w 11748400"/>
              <a:gd name="connsiteY25" fmla="*/ 25713 h 4372588"/>
              <a:gd name="connsiteX26" fmla="*/ 1052808 w 11748400"/>
              <a:gd name="connsiteY26" fmla="*/ 3744638 h 4372588"/>
              <a:gd name="connsiteX27" fmla="*/ 0 w 11748400"/>
              <a:gd name="connsiteY27" fmla="*/ 3744638 h 4372588"/>
              <a:gd name="connsiteX28" fmla="*/ 6598436 w 11748400"/>
              <a:gd name="connsiteY28" fmla="*/ 18915 h 4372588"/>
              <a:gd name="connsiteX29" fmla="*/ 7651245 w 11748400"/>
              <a:gd name="connsiteY29" fmla="*/ 18915 h 4372588"/>
              <a:gd name="connsiteX30" fmla="*/ 5501301 w 11748400"/>
              <a:gd name="connsiteY30" fmla="*/ 3737840 h 4372588"/>
              <a:gd name="connsiteX31" fmla="*/ 4448493 w 11748400"/>
              <a:gd name="connsiteY31" fmla="*/ 3737840 h 4372588"/>
              <a:gd name="connsiteX32" fmla="*/ 4379977 w 11748400"/>
              <a:gd name="connsiteY32" fmla="*/ 0 h 4372588"/>
              <a:gd name="connsiteX33" fmla="*/ 5432785 w 11748400"/>
              <a:gd name="connsiteY33" fmla="*/ 0 h 4372588"/>
              <a:gd name="connsiteX34" fmla="*/ 3282841 w 11748400"/>
              <a:gd name="connsiteY34" fmla="*/ 3718924 h 4372588"/>
              <a:gd name="connsiteX35" fmla="*/ 2230032 w 11748400"/>
              <a:gd name="connsiteY35" fmla="*/ 3718924 h 4372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748400" h="4372588">
                <a:moveTo>
                  <a:pt x="10695591" y="653664"/>
                </a:moveTo>
                <a:lnTo>
                  <a:pt x="11748400" y="653664"/>
                </a:lnTo>
                <a:lnTo>
                  <a:pt x="9598456" y="4372588"/>
                </a:lnTo>
                <a:lnTo>
                  <a:pt x="8545648" y="4372588"/>
                </a:lnTo>
                <a:close/>
                <a:moveTo>
                  <a:pt x="8458652" y="645385"/>
                </a:moveTo>
                <a:lnTo>
                  <a:pt x="9511461" y="645385"/>
                </a:lnTo>
                <a:lnTo>
                  <a:pt x="7361518" y="4364310"/>
                </a:lnTo>
                <a:lnTo>
                  <a:pt x="6308709" y="4364310"/>
                </a:lnTo>
                <a:close/>
                <a:moveTo>
                  <a:pt x="3019301" y="443106"/>
                </a:moveTo>
                <a:lnTo>
                  <a:pt x="4072109" y="443106"/>
                </a:lnTo>
                <a:lnTo>
                  <a:pt x="1922166" y="4162031"/>
                </a:lnTo>
                <a:lnTo>
                  <a:pt x="869357" y="4162031"/>
                </a:lnTo>
                <a:close/>
                <a:moveTo>
                  <a:pt x="5238734" y="438831"/>
                </a:moveTo>
                <a:lnTo>
                  <a:pt x="6291542" y="438831"/>
                </a:lnTo>
                <a:lnTo>
                  <a:pt x="4141599" y="4157756"/>
                </a:lnTo>
                <a:lnTo>
                  <a:pt x="3088790" y="4157756"/>
                </a:lnTo>
                <a:close/>
                <a:moveTo>
                  <a:pt x="7580586" y="241591"/>
                </a:moveTo>
                <a:lnTo>
                  <a:pt x="8633395" y="241591"/>
                </a:lnTo>
                <a:lnTo>
                  <a:pt x="6483452" y="3960517"/>
                </a:lnTo>
                <a:lnTo>
                  <a:pt x="5430643" y="3960517"/>
                </a:lnTo>
                <a:close/>
                <a:moveTo>
                  <a:pt x="9841308" y="192836"/>
                </a:moveTo>
                <a:lnTo>
                  <a:pt x="10894117" y="192836"/>
                </a:lnTo>
                <a:lnTo>
                  <a:pt x="8744174" y="3911761"/>
                </a:lnTo>
                <a:lnTo>
                  <a:pt x="7691365" y="3911761"/>
                </a:lnTo>
                <a:close/>
                <a:moveTo>
                  <a:pt x="2149943" y="25713"/>
                </a:moveTo>
                <a:lnTo>
                  <a:pt x="3202753" y="25713"/>
                </a:lnTo>
                <a:lnTo>
                  <a:pt x="1052808" y="3744638"/>
                </a:lnTo>
                <a:lnTo>
                  <a:pt x="0" y="3744638"/>
                </a:lnTo>
                <a:close/>
                <a:moveTo>
                  <a:pt x="6598436" y="18915"/>
                </a:moveTo>
                <a:lnTo>
                  <a:pt x="7651245" y="18915"/>
                </a:lnTo>
                <a:lnTo>
                  <a:pt x="5501301" y="3737840"/>
                </a:lnTo>
                <a:lnTo>
                  <a:pt x="4448493" y="3737840"/>
                </a:lnTo>
                <a:close/>
                <a:moveTo>
                  <a:pt x="4379977" y="0"/>
                </a:moveTo>
                <a:lnTo>
                  <a:pt x="5432785" y="0"/>
                </a:lnTo>
                <a:lnTo>
                  <a:pt x="3282841" y="3718924"/>
                </a:lnTo>
                <a:lnTo>
                  <a:pt x="2230032" y="3718924"/>
                </a:lnTo>
                <a:close/>
              </a:path>
            </a:pathLst>
          </a:custGeom>
          <a:solidFill>
            <a:schemeClr val="bg1">
              <a:lumMod val="95000"/>
            </a:schemeClr>
          </a:solidFill>
        </p:spPr>
        <p:txBody>
          <a:bodyPr wrap="square">
            <a:noAutofit/>
          </a:bodyPr>
          <a:lstStyle>
            <a:lvl1pPr>
              <a:defRPr sz="1600"/>
            </a:lvl1pPr>
          </a:lstStyle>
          <a:p>
            <a:endParaRPr lang="en-US"/>
          </a:p>
        </p:txBody>
      </p:sp>
      <p:sp>
        <p:nvSpPr>
          <p:cNvPr id="5" name="Date Placeholder 3">
            <a:extLst>
              <a:ext uri="{FF2B5EF4-FFF2-40B4-BE49-F238E27FC236}">
                <a16:creationId xmlns:a16="http://schemas.microsoft.com/office/drawing/2014/main" id="{36930944-A745-4BA8-8D23-ACA1CE04B3BF}"/>
              </a:ext>
            </a:extLst>
          </p:cNvPr>
          <p:cNvSpPr>
            <a:spLocks noGrp="1"/>
          </p:cNvSpPr>
          <p:nvPr>
            <p:ph type="dt" sz="half" idx="17"/>
          </p:nvPr>
        </p:nvSpPr>
        <p:spPr/>
        <p:txBody>
          <a:bodyPr/>
          <a:lstStyle>
            <a:lvl1pPr>
              <a:defRPr/>
            </a:lvl1pPr>
          </a:lstStyle>
          <a:p>
            <a:pPr>
              <a:defRPr/>
            </a:pPr>
            <a:fld id="{8130AAD6-FCC5-44F6-A75B-00942163770D}" type="datetime1">
              <a:rPr lang="en-US" smtClean="0"/>
              <a:t>4/21/26</a:t>
            </a:fld>
            <a:endParaRPr lang="en-US"/>
          </a:p>
        </p:txBody>
      </p:sp>
      <p:sp>
        <p:nvSpPr>
          <p:cNvPr id="6" name="Footer Placeholder 4">
            <a:extLst>
              <a:ext uri="{FF2B5EF4-FFF2-40B4-BE49-F238E27FC236}">
                <a16:creationId xmlns:a16="http://schemas.microsoft.com/office/drawing/2014/main" id="{1F2D66FD-0265-4331-A244-14993EBDA648}"/>
              </a:ext>
            </a:extLst>
          </p:cNvPr>
          <p:cNvSpPr>
            <a:spLocks noGrp="1"/>
          </p:cNvSpPr>
          <p:nvPr>
            <p:ph type="ftr" sz="quarter" idx="18"/>
          </p:nvPr>
        </p:nvSpPr>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475F9779-CBA9-4615-88F6-F33D4B80A7FF}"/>
              </a:ext>
            </a:extLst>
          </p:cNvPr>
          <p:cNvSpPr>
            <a:spLocks noGrp="1"/>
          </p:cNvSpPr>
          <p:nvPr>
            <p:ph type="sldNum" sz="quarter" idx="12"/>
          </p:nvPr>
        </p:nvSpPr>
        <p:spPr>
          <a:xfrm>
            <a:off x="10668002" y="6366984"/>
            <a:ext cx="685798"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352597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5_Blan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2922EC1-FA18-4A63-8E2F-2AFBDA7CFE50}"/>
              </a:ext>
            </a:extLst>
          </p:cNvPr>
          <p:cNvSpPr>
            <a:spLocks noGrp="1"/>
          </p:cNvSpPr>
          <p:nvPr>
            <p:ph type="pic" sz="quarter" idx="13"/>
          </p:nvPr>
        </p:nvSpPr>
        <p:spPr>
          <a:xfrm>
            <a:off x="1209579" y="765987"/>
            <a:ext cx="4320232" cy="6092013"/>
          </a:xfrm>
          <a:custGeom>
            <a:avLst/>
            <a:gdLst>
              <a:gd name="connsiteX0" fmla="*/ 0 w 4320232"/>
              <a:gd name="connsiteY0" fmla="*/ 0 h 6092013"/>
              <a:gd name="connsiteX1" fmla="*/ 4320232 w 4320232"/>
              <a:gd name="connsiteY1" fmla="*/ 0 h 6092013"/>
              <a:gd name="connsiteX2" fmla="*/ 4320232 w 4320232"/>
              <a:gd name="connsiteY2" fmla="*/ 6092013 h 6092013"/>
              <a:gd name="connsiteX3" fmla="*/ 0 w 4320232"/>
              <a:gd name="connsiteY3" fmla="*/ 6092013 h 6092013"/>
            </a:gdLst>
            <a:ahLst/>
            <a:cxnLst>
              <a:cxn ang="0">
                <a:pos x="connsiteX0" y="connsiteY0"/>
              </a:cxn>
              <a:cxn ang="0">
                <a:pos x="connsiteX1" y="connsiteY1"/>
              </a:cxn>
              <a:cxn ang="0">
                <a:pos x="connsiteX2" y="connsiteY2"/>
              </a:cxn>
              <a:cxn ang="0">
                <a:pos x="connsiteX3" y="connsiteY3"/>
              </a:cxn>
            </a:cxnLst>
            <a:rect l="l" t="t" r="r" b="b"/>
            <a:pathLst>
              <a:path w="4320232" h="6092013">
                <a:moveTo>
                  <a:pt x="0" y="0"/>
                </a:moveTo>
                <a:lnTo>
                  <a:pt x="4320232" y="0"/>
                </a:lnTo>
                <a:lnTo>
                  <a:pt x="4320232" y="6092013"/>
                </a:lnTo>
                <a:lnTo>
                  <a:pt x="0" y="6092013"/>
                </a:lnTo>
                <a:close/>
              </a:path>
            </a:pathLst>
          </a:custGeom>
          <a:noFill/>
        </p:spPr>
        <p:txBody>
          <a:bodyPr wrap="square" rtlCol="0">
            <a:noAutofit/>
          </a:bodyPr>
          <a:lstStyle>
            <a:lvl1pPr>
              <a:defRPr sz="1200"/>
            </a:lvl1pPr>
          </a:lstStyle>
          <a:p>
            <a:pPr lvl="0"/>
            <a:endParaRPr lang="en-US" noProof="0"/>
          </a:p>
        </p:txBody>
      </p:sp>
      <p:sp>
        <p:nvSpPr>
          <p:cNvPr id="3" name="Date Placeholder 1">
            <a:extLst>
              <a:ext uri="{FF2B5EF4-FFF2-40B4-BE49-F238E27FC236}">
                <a16:creationId xmlns:a16="http://schemas.microsoft.com/office/drawing/2014/main" id="{4AE1786E-959C-4A52-A5DC-397ECFAF2BF7}"/>
              </a:ext>
            </a:extLst>
          </p:cNvPr>
          <p:cNvSpPr>
            <a:spLocks noGrp="1"/>
          </p:cNvSpPr>
          <p:nvPr>
            <p:ph type="dt" sz="half" idx="14"/>
          </p:nvPr>
        </p:nvSpPr>
        <p:spPr/>
        <p:txBody>
          <a:bodyPr/>
          <a:lstStyle>
            <a:lvl1pPr>
              <a:defRPr/>
            </a:lvl1pPr>
          </a:lstStyle>
          <a:p>
            <a:pPr>
              <a:defRPr/>
            </a:pPr>
            <a:fld id="{28B7C772-5CA6-4F1C-889D-6BE1028A9085}" type="datetime1">
              <a:rPr lang="en-US"/>
              <a:pPr>
                <a:defRPr/>
              </a:pPr>
              <a:t>4/21/26</a:t>
            </a:fld>
            <a:endParaRPr lang="en-US"/>
          </a:p>
        </p:txBody>
      </p:sp>
      <p:sp>
        <p:nvSpPr>
          <p:cNvPr id="4" name="Footer Placeholder 2">
            <a:extLst>
              <a:ext uri="{FF2B5EF4-FFF2-40B4-BE49-F238E27FC236}">
                <a16:creationId xmlns:a16="http://schemas.microsoft.com/office/drawing/2014/main" id="{7E367BBE-8277-4655-9714-5CFF5ADD1D9F}"/>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38071052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9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5469EE9-EFFD-4E0F-93CA-867BF9D6C736}"/>
              </a:ext>
            </a:extLst>
          </p:cNvPr>
          <p:cNvSpPr>
            <a:spLocks noGrp="1"/>
          </p:cNvSpPr>
          <p:nvPr>
            <p:ph type="pic" sz="quarter" idx="13"/>
          </p:nvPr>
        </p:nvSpPr>
        <p:spPr>
          <a:xfrm>
            <a:off x="2" y="0"/>
            <a:ext cx="5387061" cy="6858000"/>
          </a:xfrm>
          <a:custGeom>
            <a:avLst/>
            <a:gdLst>
              <a:gd name="connsiteX0" fmla="*/ 4574882 w 5387061"/>
              <a:gd name="connsiteY0" fmla="*/ 2828676 h 6858000"/>
              <a:gd name="connsiteX1" fmla="*/ 4232382 w 5387061"/>
              <a:gd name="connsiteY1" fmla="*/ 2894501 h 6858000"/>
              <a:gd name="connsiteX2" fmla="*/ 4124166 w 5387061"/>
              <a:gd name="connsiteY2" fmla="*/ 3074116 h 6858000"/>
              <a:gd name="connsiteX3" fmla="*/ 4232382 w 5387061"/>
              <a:gd name="connsiteY3" fmla="*/ 3251505 h 6858000"/>
              <a:gd name="connsiteX4" fmla="*/ 4574882 w 5387061"/>
              <a:gd name="connsiteY4" fmla="*/ 3317321 h 6858000"/>
              <a:gd name="connsiteX5" fmla="*/ 4917381 w 5387061"/>
              <a:gd name="connsiteY5" fmla="*/ 3251505 h 6858000"/>
              <a:gd name="connsiteX6" fmla="*/ 5025597 w 5387061"/>
              <a:gd name="connsiteY6" fmla="*/ 3074116 h 6858000"/>
              <a:gd name="connsiteX7" fmla="*/ 4917381 w 5387061"/>
              <a:gd name="connsiteY7" fmla="*/ 2894501 h 6858000"/>
              <a:gd name="connsiteX8" fmla="*/ 4574882 w 5387061"/>
              <a:gd name="connsiteY8" fmla="*/ 2828676 h 6858000"/>
              <a:gd name="connsiteX9" fmla="*/ 0 w 5387061"/>
              <a:gd name="connsiteY9" fmla="*/ 0 h 6858000"/>
              <a:gd name="connsiteX10" fmla="*/ 3794233 w 5387061"/>
              <a:gd name="connsiteY10" fmla="*/ 0 h 6858000"/>
              <a:gd name="connsiteX11" fmla="*/ 3794233 w 5387061"/>
              <a:gd name="connsiteY11" fmla="*/ 1074149 h 6858000"/>
              <a:gd name="connsiteX12" fmla="*/ 4070610 w 5387061"/>
              <a:gd name="connsiteY12" fmla="*/ 1074149 h 6858000"/>
              <a:gd name="connsiteX13" fmla="*/ 4617272 w 5387061"/>
              <a:gd name="connsiteY13" fmla="*/ 1658741 h 6858000"/>
              <a:gd name="connsiteX14" fmla="*/ 4754496 w 5387061"/>
              <a:gd name="connsiteY14" fmla="*/ 1772540 h 6858000"/>
              <a:gd name="connsiteX15" fmla="*/ 4869408 w 5387061"/>
              <a:gd name="connsiteY15" fmla="*/ 1801548 h 6858000"/>
              <a:gd name="connsiteX16" fmla="*/ 4987667 w 5387061"/>
              <a:gd name="connsiteY16" fmla="*/ 1750227 h 6858000"/>
              <a:gd name="connsiteX17" fmla="*/ 5030058 w 5387061"/>
              <a:gd name="connsiteY17" fmla="*/ 1600734 h 6858000"/>
              <a:gd name="connsiteX18" fmla="*/ 4991015 w 5387061"/>
              <a:gd name="connsiteY18" fmla="*/ 1441197 h 6858000"/>
              <a:gd name="connsiteX19" fmla="*/ 4878339 w 5387061"/>
              <a:gd name="connsiteY19" fmla="*/ 1321824 h 6858000"/>
              <a:gd name="connsiteX20" fmla="*/ 5061301 w 5387061"/>
              <a:gd name="connsiteY20" fmla="*/ 993829 h 6858000"/>
              <a:gd name="connsiteX21" fmla="*/ 5300045 w 5387061"/>
              <a:gd name="connsiteY21" fmla="*/ 1250426 h 6858000"/>
              <a:gd name="connsiteX22" fmla="*/ 5387061 w 5387061"/>
              <a:gd name="connsiteY22" fmla="*/ 1640898 h 6858000"/>
              <a:gd name="connsiteX23" fmla="*/ 5329054 w 5387061"/>
              <a:gd name="connsiteY23" fmla="*/ 1956625 h 6858000"/>
              <a:gd name="connsiteX24" fmla="*/ 5162821 w 5387061"/>
              <a:gd name="connsiteY24" fmla="*/ 2170821 h 6858000"/>
              <a:gd name="connsiteX25" fmla="*/ 4911808 w 5387061"/>
              <a:gd name="connsiteY25" fmla="*/ 2247803 h 6858000"/>
              <a:gd name="connsiteX26" fmla="*/ 4671941 w 5387061"/>
              <a:gd name="connsiteY26" fmla="*/ 2193134 h 6858000"/>
              <a:gd name="connsiteX27" fmla="*/ 4416457 w 5387061"/>
              <a:gd name="connsiteY27" fmla="*/ 1982275 h 6858000"/>
              <a:gd name="connsiteX28" fmla="*/ 4144244 w 5387061"/>
              <a:gd name="connsiteY28" fmla="*/ 1687749 h 6858000"/>
              <a:gd name="connsiteX29" fmla="*/ 4144244 w 5387061"/>
              <a:gd name="connsiteY29" fmla="*/ 2290193 h 6858000"/>
              <a:gd name="connsiteX30" fmla="*/ 3794233 w 5387061"/>
              <a:gd name="connsiteY30" fmla="*/ 2290193 h 6858000"/>
              <a:gd name="connsiteX31" fmla="*/ 3794233 w 5387061"/>
              <a:gd name="connsiteY31" fmla="*/ 2862690 h 6858000"/>
              <a:gd name="connsiteX32" fmla="*/ 3816665 w 5387061"/>
              <a:gd name="connsiteY32" fmla="*/ 2797996 h 6858000"/>
              <a:gd name="connsiteX33" fmla="*/ 3858639 w 5387061"/>
              <a:gd name="connsiteY33" fmla="*/ 2717112 h 6858000"/>
              <a:gd name="connsiteX34" fmla="*/ 4138671 w 5387061"/>
              <a:gd name="connsiteY34" fmla="*/ 2472785 h 6858000"/>
              <a:gd name="connsiteX35" fmla="*/ 4574882 w 5387061"/>
              <a:gd name="connsiteY35" fmla="*/ 2384656 h 6858000"/>
              <a:gd name="connsiteX36" fmla="*/ 5011093 w 5387061"/>
              <a:gd name="connsiteY36" fmla="*/ 2472785 h 6858000"/>
              <a:gd name="connsiteX37" fmla="*/ 5291124 w 5387061"/>
              <a:gd name="connsiteY37" fmla="*/ 2717112 h 6858000"/>
              <a:gd name="connsiteX38" fmla="*/ 5387061 w 5387061"/>
              <a:gd name="connsiteY38" fmla="*/ 3074116 h 6858000"/>
              <a:gd name="connsiteX39" fmla="*/ 5291124 w 5387061"/>
              <a:gd name="connsiteY39" fmla="*/ 3428884 h 6858000"/>
              <a:gd name="connsiteX40" fmla="*/ 5011093 w 5387061"/>
              <a:gd name="connsiteY40" fmla="*/ 3673212 h 6858000"/>
              <a:gd name="connsiteX41" fmla="*/ 4574882 w 5387061"/>
              <a:gd name="connsiteY41" fmla="*/ 3761350 h 6858000"/>
              <a:gd name="connsiteX42" fmla="*/ 4138671 w 5387061"/>
              <a:gd name="connsiteY42" fmla="*/ 3673212 h 6858000"/>
              <a:gd name="connsiteX43" fmla="*/ 3858639 w 5387061"/>
              <a:gd name="connsiteY43" fmla="*/ 3428884 h 6858000"/>
              <a:gd name="connsiteX44" fmla="*/ 3816665 w 5387061"/>
              <a:gd name="connsiteY44" fmla="*/ 3348141 h 6858000"/>
              <a:gd name="connsiteX45" fmla="*/ 3794233 w 5387061"/>
              <a:gd name="connsiteY45" fmla="*/ 3283762 h 6858000"/>
              <a:gd name="connsiteX46" fmla="*/ 3794233 w 5387061"/>
              <a:gd name="connsiteY46" fmla="*/ 3863241 h 6858000"/>
              <a:gd name="connsiteX47" fmla="*/ 4070610 w 5387061"/>
              <a:gd name="connsiteY47" fmla="*/ 3863241 h 6858000"/>
              <a:gd name="connsiteX48" fmla="*/ 4617272 w 5387061"/>
              <a:gd name="connsiteY48" fmla="*/ 4447833 h 6858000"/>
              <a:gd name="connsiteX49" fmla="*/ 4754496 w 5387061"/>
              <a:gd name="connsiteY49" fmla="*/ 4561631 h 6858000"/>
              <a:gd name="connsiteX50" fmla="*/ 4869408 w 5387061"/>
              <a:gd name="connsiteY50" fmla="*/ 4590640 h 6858000"/>
              <a:gd name="connsiteX51" fmla="*/ 4987667 w 5387061"/>
              <a:gd name="connsiteY51" fmla="*/ 4539319 h 6858000"/>
              <a:gd name="connsiteX52" fmla="*/ 5030058 w 5387061"/>
              <a:gd name="connsiteY52" fmla="*/ 4389825 h 6858000"/>
              <a:gd name="connsiteX53" fmla="*/ 4991015 w 5387061"/>
              <a:gd name="connsiteY53" fmla="*/ 4230288 h 6858000"/>
              <a:gd name="connsiteX54" fmla="*/ 4878339 w 5387061"/>
              <a:gd name="connsiteY54" fmla="*/ 4110916 h 6858000"/>
              <a:gd name="connsiteX55" fmla="*/ 5061301 w 5387061"/>
              <a:gd name="connsiteY55" fmla="*/ 3782921 h 6858000"/>
              <a:gd name="connsiteX56" fmla="*/ 5300045 w 5387061"/>
              <a:gd name="connsiteY56" fmla="*/ 4039517 h 6858000"/>
              <a:gd name="connsiteX57" fmla="*/ 5387061 w 5387061"/>
              <a:gd name="connsiteY57" fmla="*/ 4429990 h 6858000"/>
              <a:gd name="connsiteX58" fmla="*/ 5329054 w 5387061"/>
              <a:gd name="connsiteY58" fmla="*/ 4745716 h 6858000"/>
              <a:gd name="connsiteX59" fmla="*/ 5162821 w 5387061"/>
              <a:gd name="connsiteY59" fmla="*/ 4959913 h 6858000"/>
              <a:gd name="connsiteX60" fmla="*/ 4911808 w 5387061"/>
              <a:gd name="connsiteY60" fmla="*/ 5036895 h 6858000"/>
              <a:gd name="connsiteX61" fmla="*/ 4671941 w 5387061"/>
              <a:gd name="connsiteY61" fmla="*/ 4982226 h 6858000"/>
              <a:gd name="connsiteX62" fmla="*/ 4416457 w 5387061"/>
              <a:gd name="connsiteY62" fmla="*/ 4771367 h 6858000"/>
              <a:gd name="connsiteX63" fmla="*/ 4144244 w 5387061"/>
              <a:gd name="connsiteY63" fmla="*/ 4476841 h 6858000"/>
              <a:gd name="connsiteX64" fmla="*/ 4144244 w 5387061"/>
              <a:gd name="connsiteY64" fmla="*/ 5079285 h 6858000"/>
              <a:gd name="connsiteX65" fmla="*/ 3794233 w 5387061"/>
              <a:gd name="connsiteY65" fmla="*/ 5079285 h 6858000"/>
              <a:gd name="connsiteX66" fmla="*/ 3794233 w 5387061"/>
              <a:gd name="connsiteY66" fmla="*/ 5401336 h 6858000"/>
              <a:gd name="connsiteX67" fmla="*/ 5014441 w 5387061"/>
              <a:gd name="connsiteY67" fmla="*/ 5401336 h 6858000"/>
              <a:gd name="connsiteX68" fmla="*/ 5014441 w 5387061"/>
              <a:gd name="connsiteY68" fmla="*/ 5111270 h 6858000"/>
              <a:gd name="connsiteX69" fmla="*/ 5355827 w 5387061"/>
              <a:gd name="connsiteY69" fmla="*/ 5111270 h 6858000"/>
              <a:gd name="connsiteX70" fmla="*/ 5355827 w 5387061"/>
              <a:gd name="connsiteY70" fmla="*/ 5843130 h 6858000"/>
              <a:gd name="connsiteX71" fmla="*/ 3794233 w 5387061"/>
              <a:gd name="connsiteY71" fmla="*/ 5843130 h 6858000"/>
              <a:gd name="connsiteX72" fmla="*/ 3794233 w 5387061"/>
              <a:gd name="connsiteY72" fmla="*/ 6858000 h 6858000"/>
              <a:gd name="connsiteX73" fmla="*/ 0 w 5387061"/>
              <a:gd name="connsiteY7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5387061" h="6858000">
                <a:moveTo>
                  <a:pt x="4574882" y="2828676"/>
                </a:moveTo>
                <a:cubicBezTo>
                  <a:pt x="4418693" y="2828676"/>
                  <a:pt x="4304523" y="2850618"/>
                  <a:pt x="4232382" y="2894501"/>
                </a:cubicBezTo>
                <a:cubicBezTo>
                  <a:pt x="4160232" y="2938385"/>
                  <a:pt x="4124166" y="2998257"/>
                  <a:pt x="4124166" y="3074116"/>
                </a:cubicBezTo>
                <a:cubicBezTo>
                  <a:pt x="4124166" y="3148492"/>
                  <a:pt x="4160232" y="3207621"/>
                  <a:pt x="4232382" y="3251505"/>
                </a:cubicBezTo>
                <a:cubicBezTo>
                  <a:pt x="4304523" y="3295389"/>
                  <a:pt x="4418693" y="3317321"/>
                  <a:pt x="4574882" y="3317321"/>
                </a:cubicBezTo>
                <a:cubicBezTo>
                  <a:pt x="4731071" y="3317321"/>
                  <a:pt x="4845241" y="3295389"/>
                  <a:pt x="4917381" y="3251505"/>
                </a:cubicBezTo>
                <a:cubicBezTo>
                  <a:pt x="4989522" y="3207621"/>
                  <a:pt x="5025597" y="3148492"/>
                  <a:pt x="5025597" y="3074116"/>
                </a:cubicBezTo>
                <a:cubicBezTo>
                  <a:pt x="5025597" y="2998257"/>
                  <a:pt x="4989522" y="2938385"/>
                  <a:pt x="4917381" y="2894501"/>
                </a:cubicBezTo>
                <a:cubicBezTo>
                  <a:pt x="4845241" y="2850618"/>
                  <a:pt x="4731071" y="2828676"/>
                  <a:pt x="4574882" y="2828676"/>
                </a:cubicBezTo>
                <a:close/>
                <a:moveTo>
                  <a:pt x="0" y="0"/>
                </a:moveTo>
                <a:lnTo>
                  <a:pt x="3794233" y="0"/>
                </a:lnTo>
                <a:lnTo>
                  <a:pt x="3794233" y="1074149"/>
                </a:lnTo>
                <a:lnTo>
                  <a:pt x="4070610" y="1074149"/>
                </a:lnTo>
                <a:lnTo>
                  <a:pt x="4617272" y="1658741"/>
                </a:lnTo>
                <a:cubicBezTo>
                  <a:pt x="4670828" y="1715274"/>
                  <a:pt x="4716567" y="1753204"/>
                  <a:pt x="4754496" y="1772540"/>
                </a:cubicBezTo>
                <a:cubicBezTo>
                  <a:pt x="4792426" y="1791875"/>
                  <a:pt x="4830736" y="1801548"/>
                  <a:pt x="4869408" y="1801548"/>
                </a:cubicBezTo>
                <a:cubicBezTo>
                  <a:pt x="4919987" y="1801548"/>
                  <a:pt x="4959401" y="1784438"/>
                  <a:pt x="4987667" y="1750227"/>
                </a:cubicBezTo>
                <a:cubicBezTo>
                  <a:pt x="5015934" y="1716016"/>
                  <a:pt x="5030058" y="1666178"/>
                  <a:pt x="5030058" y="1600734"/>
                </a:cubicBezTo>
                <a:cubicBezTo>
                  <a:pt x="5030058" y="1542717"/>
                  <a:pt x="5017047" y="1489541"/>
                  <a:pt x="4991015" y="1441197"/>
                </a:cubicBezTo>
                <a:cubicBezTo>
                  <a:pt x="4964984" y="1392852"/>
                  <a:pt x="4927425" y="1353058"/>
                  <a:pt x="4878339" y="1321824"/>
                </a:cubicBezTo>
                <a:lnTo>
                  <a:pt x="5061301" y="993829"/>
                </a:lnTo>
                <a:cubicBezTo>
                  <a:pt x="5162450" y="1054813"/>
                  <a:pt x="5242028" y="1140346"/>
                  <a:pt x="5300045" y="1250426"/>
                </a:cubicBezTo>
                <a:cubicBezTo>
                  <a:pt x="5358063" y="1360496"/>
                  <a:pt x="5387061" y="1490654"/>
                  <a:pt x="5387061" y="1640898"/>
                </a:cubicBezTo>
                <a:cubicBezTo>
                  <a:pt x="5387061" y="1759900"/>
                  <a:pt x="5367726" y="1865139"/>
                  <a:pt x="5329054" y="1956625"/>
                </a:cubicBezTo>
                <a:cubicBezTo>
                  <a:pt x="5290373" y="2048101"/>
                  <a:pt x="5234962" y="2119500"/>
                  <a:pt x="5162821" y="2170821"/>
                </a:cubicBezTo>
                <a:cubicBezTo>
                  <a:pt x="5090681" y="2222142"/>
                  <a:pt x="5007003" y="2247803"/>
                  <a:pt x="4911808" y="2247803"/>
                </a:cubicBezTo>
                <a:cubicBezTo>
                  <a:pt x="4827018" y="2247803"/>
                  <a:pt x="4747059" y="2229580"/>
                  <a:pt x="4671941" y="2193134"/>
                </a:cubicBezTo>
                <a:cubicBezTo>
                  <a:pt x="4596824" y="2156688"/>
                  <a:pt x="4511662" y="2086402"/>
                  <a:pt x="4416457" y="1982275"/>
                </a:cubicBezTo>
                <a:lnTo>
                  <a:pt x="4144244" y="1687749"/>
                </a:lnTo>
                <a:lnTo>
                  <a:pt x="4144244" y="2290193"/>
                </a:lnTo>
                <a:lnTo>
                  <a:pt x="3794233" y="2290193"/>
                </a:lnTo>
                <a:lnTo>
                  <a:pt x="3794233" y="2862690"/>
                </a:lnTo>
                <a:lnTo>
                  <a:pt x="3816665" y="2797996"/>
                </a:lnTo>
                <a:cubicBezTo>
                  <a:pt x="3828658" y="2770105"/>
                  <a:pt x="3842649" y="2743144"/>
                  <a:pt x="3858639" y="2717112"/>
                </a:cubicBezTo>
                <a:cubicBezTo>
                  <a:pt x="3922610" y="2612986"/>
                  <a:pt x="4015951" y="2531544"/>
                  <a:pt x="4138671" y="2472785"/>
                </a:cubicBezTo>
                <a:cubicBezTo>
                  <a:pt x="4261391" y="2414036"/>
                  <a:pt x="4406794" y="2384656"/>
                  <a:pt x="4574882" y="2384656"/>
                </a:cubicBezTo>
                <a:cubicBezTo>
                  <a:pt x="4742969" y="2384656"/>
                  <a:pt x="4888373" y="2414036"/>
                  <a:pt x="5011093" y="2472785"/>
                </a:cubicBezTo>
                <a:cubicBezTo>
                  <a:pt x="5133813" y="2531544"/>
                  <a:pt x="5227153" y="2612986"/>
                  <a:pt x="5291124" y="2717112"/>
                </a:cubicBezTo>
                <a:cubicBezTo>
                  <a:pt x="5355086" y="2821238"/>
                  <a:pt x="5387061" y="2940240"/>
                  <a:pt x="5387061" y="3074116"/>
                </a:cubicBezTo>
                <a:cubicBezTo>
                  <a:pt x="5387061" y="3206509"/>
                  <a:pt x="5355086" y="3324758"/>
                  <a:pt x="5291124" y="3428884"/>
                </a:cubicBezTo>
                <a:cubicBezTo>
                  <a:pt x="5227153" y="3533011"/>
                  <a:pt x="5133813" y="3614453"/>
                  <a:pt x="5011093" y="3673212"/>
                </a:cubicBezTo>
                <a:cubicBezTo>
                  <a:pt x="4888373" y="3731971"/>
                  <a:pt x="4742969" y="3761350"/>
                  <a:pt x="4574882" y="3761350"/>
                </a:cubicBezTo>
                <a:cubicBezTo>
                  <a:pt x="4406794" y="3761350"/>
                  <a:pt x="4261391" y="3731971"/>
                  <a:pt x="4138671" y="3673212"/>
                </a:cubicBezTo>
                <a:cubicBezTo>
                  <a:pt x="4015951" y="3614453"/>
                  <a:pt x="3922610" y="3533011"/>
                  <a:pt x="3858639" y="3428884"/>
                </a:cubicBezTo>
                <a:cubicBezTo>
                  <a:pt x="3842649" y="3402853"/>
                  <a:pt x="3828658" y="3375939"/>
                  <a:pt x="3816665" y="3348141"/>
                </a:cubicBezTo>
                <a:lnTo>
                  <a:pt x="3794233" y="3283762"/>
                </a:lnTo>
                <a:lnTo>
                  <a:pt x="3794233" y="3863241"/>
                </a:lnTo>
                <a:lnTo>
                  <a:pt x="4070610" y="3863241"/>
                </a:lnTo>
                <a:lnTo>
                  <a:pt x="4617272" y="4447833"/>
                </a:lnTo>
                <a:cubicBezTo>
                  <a:pt x="4670828" y="4504366"/>
                  <a:pt x="4716567" y="4542296"/>
                  <a:pt x="4754496" y="4561631"/>
                </a:cubicBezTo>
                <a:cubicBezTo>
                  <a:pt x="4792426" y="4580967"/>
                  <a:pt x="4830736" y="4590640"/>
                  <a:pt x="4869408" y="4590640"/>
                </a:cubicBezTo>
                <a:cubicBezTo>
                  <a:pt x="4919987" y="4590640"/>
                  <a:pt x="4959401" y="4573530"/>
                  <a:pt x="4987667" y="4539319"/>
                </a:cubicBezTo>
                <a:cubicBezTo>
                  <a:pt x="5015934" y="4505108"/>
                  <a:pt x="5030058" y="4455270"/>
                  <a:pt x="5030058" y="4389825"/>
                </a:cubicBezTo>
                <a:cubicBezTo>
                  <a:pt x="5030058" y="4331808"/>
                  <a:pt x="5017047" y="4278633"/>
                  <a:pt x="4991015" y="4230288"/>
                </a:cubicBezTo>
                <a:cubicBezTo>
                  <a:pt x="4964984" y="4181944"/>
                  <a:pt x="4927425" y="4142150"/>
                  <a:pt x="4878339" y="4110916"/>
                </a:cubicBezTo>
                <a:lnTo>
                  <a:pt x="5061301" y="3782921"/>
                </a:lnTo>
                <a:cubicBezTo>
                  <a:pt x="5162450" y="3843905"/>
                  <a:pt x="5242028" y="3929437"/>
                  <a:pt x="5300045" y="4039517"/>
                </a:cubicBezTo>
                <a:cubicBezTo>
                  <a:pt x="5358063" y="4149588"/>
                  <a:pt x="5387061" y="4279745"/>
                  <a:pt x="5387061" y="4429990"/>
                </a:cubicBezTo>
                <a:cubicBezTo>
                  <a:pt x="5387061" y="4548992"/>
                  <a:pt x="5367726" y="4654230"/>
                  <a:pt x="5329054" y="4745716"/>
                </a:cubicBezTo>
                <a:cubicBezTo>
                  <a:pt x="5290373" y="4837193"/>
                  <a:pt x="5234962" y="4908592"/>
                  <a:pt x="5162821" y="4959913"/>
                </a:cubicBezTo>
                <a:cubicBezTo>
                  <a:pt x="5090681" y="5011234"/>
                  <a:pt x="5007003" y="5036895"/>
                  <a:pt x="4911808" y="5036895"/>
                </a:cubicBezTo>
                <a:cubicBezTo>
                  <a:pt x="4827018" y="5036895"/>
                  <a:pt x="4747059" y="5018672"/>
                  <a:pt x="4671941" y="4982226"/>
                </a:cubicBezTo>
                <a:cubicBezTo>
                  <a:pt x="4596824" y="4945779"/>
                  <a:pt x="4511662" y="4875493"/>
                  <a:pt x="4416457" y="4771367"/>
                </a:cubicBezTo>
                <a:lnTo>
                  <a:pt x="4144244" y="4476841"/>
                </a:lnTo>
                <a:lnTo>
                  <a:pt x="4144244" y="5079285"/>
                </a:lnTo>
                <a:lnTo>
                  <a:pt x="3794233" y="5079285"/>
                </a:lnTo>
                <a:lnTo>
                  <a:pt x="3794233" y="5401336"/>
                </a:lnTo>
                <a:lnTo>
                  <a:pt x="5014441" y="5401336"/>
                </a:lnTo>
                <a:lnTo>
                  <a:pt x="5014441" y="5111270"/>
                </a:lnTo>
                <a:lnTo>
                  <a:pt x="5355827" y="5111270"/>
                </a:lnTo>
                <a:lnTo>
                  <a:pt x="5355827" y="5843130"/>
                </a:lnTo>
                <a:lnTo>
                  <a:pt x="3794233" y="5843130"/>
                </a:lnTo>
                <a:lnTo>
                  <a:pt x="3794233" y="6858000"/>
                </a:lnTo>
                <a:lnTo>
                  <a:pt x="0" y="685800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1">
            <a:extLst>
              <a:ext uri="{FF2B5EF4-FFF2-40B4-BE49-F238E27FC236}">
                <a16:creationId xmlns:a16="http://schemas.microsoft.com/office/drawing/2014/main" id="{4AE1786E-959C-4A52-A5DC-397ECFAF2BF7}"/>
              </a:ext>
            </a:extLst>
          </p:cNvPr>
          <p:cNvSpPr>
            <a:spLocks noGrp="1"/>
          </p:cNvSpPr>
          <p:nvPr>
            <p:ph type="dt" sz="half" idx="14"/>
          </p:nvPr>
        </p:nvSpPr>
        <p:spPr/>
        <p:txBody>
          <a:bodyPr/>
          <a:lstStyle>
            <a:lvl1pPr>
              <a:defRPr/>
            </a:lvl1pPr>
          </a:lstStyle>
          <a:p>
            <a:pPr>
              <a:defRPr/>
            </a:pPr>
            <a:fld id="{28B7C772-5CA6-4F1C-889D-6BE1028A9085}" type="datetime1">
              <a:rPr lang="en-US"/>
              <a:pPr>
                <a:defRPr/>
              </a:pPr>
              <a:t>4/21/26</a:t>
            </a:fld>
            <a:endParaRPr lang="en-US"/>
          </a:p>
        </p:txBody>
      </p:sp>
      <p:sp>
        <p:nvSpPr>
          <p:cNvPr id="4" name="Footer Placeholder 2">
            <a:extLst>
              <a:ext uri="{FF2B5EF4-FFF2-40B4-BE49-F238E27FC236}">
                <a16:creationId xmlns:a16="http://schemas.microsoft.com/office/drawing/2014/main" id="{7E367BBE-8277-4655-9714-5CFF5ADD1D9F}"/>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830038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4_Blank">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7CBDDFE-63B3-481B-8A7C-A1030D2236CA}"/>
              </a:ext>
            </a:extLst>
          </p:cNvPr>
          <p:cNvSpPr>
            <a:spLocks noGrp="1"/>
          </p:cNvSpPr>
          <p:nvPr>
            <p:ph type="pic" sz="quarter" idx="13"/>
          </p:nvPr>
        </p:nvSpPr>
        <p:spPr>
          <a:xfrm>
            <a:off x="5936807" y="0"/>
            <a:ext cx="6255195" cy="6005384"/>
          </a:xfrm>
          <a:custGeom>
            <a:avLst/>
            <a:gdLst>
              <a:gd name="connsiteX0" fmla="*/ 420807 w 6255195"/>
              <a:gd name="connsiteY0" fmla="*/ 0 h 6005384"/>
              <a:gd name="connsiteX1" fmla="*/ 6255195 w 6255195"/>
              <a:gd name="connsiteY1" fmla="*/ 0 h 6005384"/>
              <a:gd name="connsiteX2" fmla="*/ 6255195 w 6255195"/>
              <a:gd name="connsiteY2" fmla="*/ 5450105 h 6005384"/>
              <a:gd name="connsiteX3" fmla="*/ 6101164 w 6255195"/>
              <a:gd name="connsiteY3" fmla="*/ 5536817 h 6005384"/>
              <a:gd name="connsiteX4" fmla="*/ 4177071 w 6255195"/>
              <a:gd name="connsiteY4" fmla="*/ 6005384 h 6005384"/>
              <a:gd name="connsiteX5" fmla="*/ 0 w 6255195"/>
              <a:gd name="connsiteY5" fmla="*/ 1828313 h 6005384"/>
              <a:gd name="connsiteX6" fmla="*/ 411904 w 6255195"/>
              <a:gd name="connsiteY6" fmla="*/ 17380 h 600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5195" h="6005384">
                <a:moveTo>
                  <a:pt x="420807" y="0"/>
                </a:moveTo>
                <a:lnTo>
                  <a:pt x="6255195" y="0"/>
                </a:lnTo>
                <a:lnTo>
                  <a:pt x="6255195" y="5450105"/>
                </a:lnTo>
                <a:lnTo>
                  <a:pt x="6101164" y="5536817"/>
                </a:lnTo>
                <a:cubicBezTo>
                  <a:pt x="5525319" y="5836194"/>
                  <a:pt x="4870953" y="6005384"/>
                  <a:pt x="4177071" y="6005384"/>
                </a:cubicBezTo>
                <a:cubicBezTo>
                  <a:pt x="1870138" y="6005384"/>
                  <a:pt x="0" y="4135246"/>
                  <a:pt x="0" y="1828313"/>
                </a:cubicBezTo>
                <a:cubicBezTo>
                  <a:pt x="0" y="1179488"/>
                  <a:pt x="147931" y="565214"/>
                  <a:pt x="411904" y="17380"/>
                </a:cubicBez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1">
            <a:extLst>
              <a:ext uri="{FF2B5EF4-FFF2-40B4-BE49-F238E27FC236}">
                <a16:creationId xmlns:a16="http://schemas.microsoft.com/office/drawing/2014/main" id="{4AE1786E-959C-4A52-A5DC-397ECFAF2BF7}"/>
              </a:ext>
            </a:extLst>
          </p:cNvPr>
          <p:cNvSpPr>
            <a:spLocks noGrp="1"/>
          </p:cNvSpPr>
          <p:nvPr>
            <p:ph type="dt" sz="half" idx="14"/>
          </p:nvPr>
        </p:nvSpPr>
        <p:spPr/>
        <p:txBody>
          <a:bodyPr/>
          <a:lstStyle>
            <a:lvl1pPr>
              <a:defRPr/>
            </a:lvl1pPr>
          </a:lstStyle>
          <a:p>
            <a:pPr>
              <a:defRPr/>
            </a:pPr>
            <a:fld id="{28B7C772-5CA6-4F1C-889D-6BE1028A9085}" type="datetime1">
              <a:rPr lang="en-US"/>
              <a:pPr>
                <a:defRPr/>
              </a:pPr>
              <a:t>4/21/26</a:t>
            </a:fld>
            <a:endParaRPr lang="en-US"/>
          </a:p>
        </p:txBody>
      </p:sp>
      <p:sp>
        <p:nvSpPr>
          <p:cNvPr id="4" name="Footer Placeholder 2">
            <a:extLst>
              <a:ext uri="{FF2B5EF4-FFF2-40B4-BE49-F238E27FC236}">
                <a16:creationId xmlns:a16="http://schemas.microsoft.com/office/drawing/2014/main" id="{7E367BBE-8277-4655-9714-5CFF5ADD1D9F}"/>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32598482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6_Blan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F17EFB4-BCF8-4C12-87BC-2CCCEE969D36}"/>
              </a:ext>
            </a:extLst>
          </p:cNvPr>
          <p:cNvSpPr>
            <a:spLocks noGrp="1"/>
          </p:cNvSpPr>
          <p:nvPr>
            <p:ph type="pic" sz="quarter" idx="11"/>
          </p:nvPr>
        </p:nvSpPr>
        <p:spPr>
          <a:xfrm>
            <a:off x="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bg1">
              <a:lumMod val="95000"/>
            </a:schemeClr>
          </a:solidFill>
        </p:spPr>
        <p:txBody>
          <a:bodyPr wrap="square">
            <a:noAutofit/>
          </a:bodyPr>
          <a:lstStyle>
            <a:lvl1pPr>
              <a:defRPr sz="1600"/>
            </a:lvl1pPr>
          </a:lstStyle>
          <a:p>
            <a:endParaRPr lang="en-US"/>
          </a:p>
        </p:txBody>
      </p:sp>
      <p:sp>
        <p:nvSpPr>
          <p:cNvPr id="3" name="Date Placeholder 1">
            <a:extLst>
              <a:ext uri="{FF2B5EF4-FFF2-40B4-BE49-F238E27FC236}">
                <a16:creationId xmlns:a16="http://schemas.microsoft.com/office/drawing/2014/main" id="{4AE1786E-959C-4A52-A5DC-397ECFAF2BF7}"/>
              </a:ext>
            </a:extLst>
          </p:cNvPr>
          <p:cNvSpPr>
            <a:spLocks noGrp="1"/>
          </p:cNvSpPr>
          <p:nvPr>
            <p:ph type="dt" sz="half" idx="14"/>
          </p:nvPr>
        </p:nvSpPr>
        <p:spPr/>
        <p:txBody>
          <a:bodyPr/>
          <a:lstStyle>
            <a:lvl1pPr>
              <a:defRPr/>
            </a:lvl1pPr>
          </a:lstStyle>
          <a:p>
            <a:pPr>
              <a:defRPr/>
            </a:pPr>
            <a:fld id="{28B7C772-5CA6-4F1C-889D-6BE1028A9085}" type="datetime1">
              <a:rPr lang="en-US"/>
              <a:pPr>
                <a:defRPr/>
              </a:pPr>
              <a:t>4/21/26</a:t>
            </a:fld>
            <a:endParaRPr lang="en-US"/>
          </a:p>
        </p:txBody>
      </p:sp>
      <p:sp>
        <p:nvSpPr>
          <p:cNvPr id="4" name="Footer Placeholder 2">
            <a:extLst>
              <a:ext uri="{FF2B5EF4-FFF2-40B4-BE49-F238E27FC236}">
                <a16:creationId xmlns:a16="http://schemas.microsoft.com/office/drawing/2014/main" id="{7E367BBE-8277-4655-9714-5CFF5ADD1D9F}"/>
              </a:ext>
            </a:extLst>
          </p:cNvPr>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5243847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3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AF06388-C0C3-450E-85CC-CAA8A92A4B80}"/>
              </a:ext>
            </a:extLst>
          </p:cNvPr>
          <p:cNvSpPr>
            <a:spLocks noGrp="1"/>
          </p:cNvSpPr>
          <p:nvPr>
            <p:ph type="pic" sz="quarter" idx="16"/>
          </p:nvPr>
        </p:nvSpPr>
        <p:spPr>
          <a:xfrm>
            <a:off x="766776" y="1157257"/>
            <a:ext cx="3309383" cy="4737545"/>
          </a:xfrm>
          <a:custGeom>
            <a:avLst/>
            <a:gdLst>
              <a:gd name="connsiteX0" fmla="*/ 0 w 3309383"/>
              <a:gd name="connsiteY0" fmla="*/ 0 h 4737545"/>
              <a:gd name="connsiteX1" fmla="*/ 3309383 w 3309383"/>
              <a:gd name="connsiteY1" fmla="*/ 0 h 4737545"/>
              <a:gd name="connsiteX2" fmla="*/ 3309383 w 3309383"/>
              <a:gd name="connsiteY2" fmla="*/ 4737545 h 4737545"/>
              <a:gd name="connsiteX3" fmla="*/ 0 w 3309383"/>
              <a:gd name="connsiteY3" fmla="*/ 4737545 h 4737545"/>
            </a:gdLst>
            <a:ahLst/>
            <a:cxnLst>
              <a:cxn ang="0">
                <a:pos x="connsiteX0" y="connsiteY0"/>
              </a:cxn>
              <a:cxn ang="0">
                <a:pos x="connsiteX1" y="connsiteY1"/>
              </a:cxn>
              <a:cxn ang="0">
                <a:pos x="connsiteX2" y="connsiteY2"/>
              </a:cxn>
              <a:cxn ang="0">
                <a:pos x="connsiteX3" y="connsiteY3"/>
              </a:cxn>
            </a:cxnLst>
            <a:rect l="l" t="t" r="r" b="b"/>
            <a:pathLst>
              <a:path w="3309383" h="4737545">
                <a:moveTo>
                  <a:pt x="0" y="0"/>
                </a:moveTo>
                <a:lnTo>
                  <a:pt x="3309383" y="0"/>
                </a:lnTo>
                <a:lnTo>
                  <a:pt x="3309383" y="4737545"/>
                </a:lnTo>
                <a:lnTo>
                  <a:pt x="0" y="4737545"/>
                </a:lnTo>
                <a:close/>
              </a:path>
            </a:pathLst>
          </a:custGeom>
          <a:noFill/>
        </p:spPr>
        <p:txBody>
          <a:bodyPr wrap="square" rtlCol="0">
            <a:noAutofit/>
          </a:bodyPr>
          <a:lstStyle>
            <a:lvl1pPr>
              <a:defRPr sz="1200"/>
            </a:lvl1pPr>
          </a:lstStyle>
          <a:p>
            <a:pPr lvl="0"/>
            <a:endParaRPr lang="en-US" noProof="0"/>
          </a:p>
        </p:txBody>
      </p:sp>
      <p:sp>
        <p:nvSpPr>
          <p:cNvPr id="5" name="Date Placeholder 3">
            <a:extLst>
              <a:ext uri="{FF2B5EF4-FFF2-40B4-BE49-F238E27FC236}">
                <a16:creationId xmlns:a16="http://schemas.microsoft.com/office/drawing/2014/main" id="{36930944-A745-4BA8-8D23-ACA1CE04B3BF}"/>
              </a:ext>
            </a:extLst>
          </p:cNvPr>
          <p:cNvSpPr>
            <a:spLocks noGrp="1"/>
          </p:cNvSpPr>
          <p:nvPr>
            <p:ph type="dt" sz="half" idx="17"/>
          </p:nvPr>
        </p:nvSpPr>
        <p:spPr/>
        <p:txBody>
          <a:bodyPr/>
          <a:lstStyle>
            <a:lvl1pPr>
              <a:defRPr/>
            </a:lvl1pPr>
          </a:lstStyle>
          <a:p>
            <a:pPr>
              <a:defRPr/>
            </a:pPr>
            <a:fld id="{8130AAD6-FCC5-44F6-A75B-00942163770D}" type="datetime1">
              <a:rPr lang="en-US" smtClean="0"/>
              <a:t>4/21/26</a:t>
            </a:fld>
            <a:endParaRPr lang="en-US"/>
          </a:p>
        </p:txBody>
      </p:sp>
      <p:sp>
        <p:nvSpPr>
          <p:cNvPr id="6" name="Footer Placeholder 4">
            <a:extLst>
              <a:ext uri="{FF2B5EF4-FFF2-40B4-BE49-F238E27FC236}">
                <a16:creationId xmlns:a16="http://schemas.microsoft.com/office/drawing/2014/main" id="{1F2D66FD-0265-4331-A244-14993EBDA648}"/>
              </a:ext>
            </a:extLst>
          </p:cNvPr>
          <p:cNvSpPr>
            <a:spLocks noGrp="1"/>
          </p:cNvSpPr>
          <p:nvPr>
            <p:ph type="ftr" sz="quarter" idx="18"/>
          </p:nvPr>
        </p:nvSpPr>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475F9779-CBA9-4615-88F6-F33D4B80A7FF}"/>
              </a:ext>
            </a:extLst>
          </p:cNvPr>
          <p:cNvSpPr>
            <a:spLocks noGrp="1"/>
          </p:cNvSpPr>
          <p:nvPr>
            <p:ph type="sldNum" sz="quarter" idx="12"/>
          </p:nvPr>
        </p:nvSpPr>
        <p:spPr>
          <a:xfrm>
            <a:off x="10668002" y="6366984"/>
            <a:ext cx="685798"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10165789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39">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87A6BE6-09C0-43F0-B0FE-AA1EEA8CAE12}"/>
              </a:ext>
            </a:extLst>
          </p:cNvPr>
          <p:cNvSpPr>
            <a:spLocks noGrp="1"/>
          </p:cNvSpPr>
          <p:nvPr>
            <p:ph type="pic" sz="quarter" idx="21"/>
          </p:nvPr>
        </p:nvSpPr>
        <p:spPr>
          <a:xfrm>
            <a:off x="4806176" y="0"/>
            <a:ext cx="7385824" cy="6858000"/>
          </a:xfrm>
          <a:custGeom>
            <a:avLst/>
            <a:gdLst>
              <a:gd name="connsiteX0" fmla="*/ 0 w 7385824"/>
              <a:gd name="connsiteY0" fmla="*/ 0 h 6858000"/>
              <a:gd name="connsiteX1" fmla="*/ 7385824 w 7385824"/>
              <a:gd name="connsiteY1" fmla="*/ 0 h 6858000"/>
              <a:gd name="connsiteX2" fmla="*/ 7385824 w 7385824"/>
              <a:gd name="connsiteY2" fmla="*/ 6858000 h 6858000"/>
              <a:gd name="connsiteX3" fmla="*/ 0 w 738582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85824" h="6858000">
                <a:moveTo>
                  <a:pt x="0" y="0"/>
                </a:moveTo>
                <a:lnTo>
                  <a:pt x="7385824" y="0"/>
                </a:lnTo>
                <a:lnTo>
                  <a:pt x="7385824" y="6858000"/>
                </a:lnTo>
                <a:lnTo>
                  <a:pt x="0" y="6858000"/>
                </a:ln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 name="Date Placeholder 1"/>
          <p:cNvSpPr>
            <a:spLocks noGrp="1"/>
          </p:cNvSpPr>
          <p:nvPr>
            <p:ph type="dt" sz="half" idx="10"/>
          </p:nvPr>
        </p:nvSpPr>
        <p:spPr/>
        <p:txBody>
          <a:bodyPr/>
          <a:lstStyle/>
          <a:p>
            <a:fld id="{B12C5DE0-9192-4D95-A03B-10B959173580}" type="datetime1">
              <a:rPr lang="en-US" smtClean="0"/>
              <a:t>4/21/26</a:t>
            </a:fld>
            <a:endParaRPr lang="en-US"/>
          </a:p>
        </p:txBody>
      </p:sp>
      <p:sp>
        <p:nvSpPr>
          <p:cNvPr id="3" name="Footer Placeholder 2"/>
          <p:cNvSpPr>
            <a:spLocks noGrp="1"/>
          </p:cNvSpPr>
          <p:nvPr>
            <p:ph type="ftr" sz="quarter" idx="11"/>
          </p:nvPr>
        </p:nvSpPr>
        <p:spPr/>
        <p:txBody>
          <a:bodyPr/>
          <a:lstStyle/>
          <a:p>
            <a:endParaRPr lang="en-US"/>
          </a:p>
        </p:txBody>
      </p:sp>
      <p:pic>
        <p:nvPicPr>
          <p:cNvPr id="4" name="Picture 3">
            <a:extLst>
              <a:ext uri="{FF2B5EF4-FFF2-40B4-BE49-F238E27FC236}">
                <a16:creationId xmlns:a16="http://schemas.microsoft.com/office/drawing/2014/main" id="{D84DCD3A-EA27-7BD8-8B01-3239B4F2DF2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1250" y="6590948"/>
            <a:ext cx="991385" cy="225425"/>
          </a:xfrm>
          <a:prstGeom prst="rect">
            <a:avLst/>
          </a:prstGeom>
        </p:spPr>
      </p:pic>
    </p:spTree>
    <p:extLst>
      <p:ext uri="{BB962C8B-B14F-4D97-AF65-F5344CB8AC3E}">
        <p14:creationId xmlns:p14="http://schemas.microsoft.com/office/powerpoint/2010/main" val="26058514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3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D07C891-5A3E-428E-B5CE-179C7A21AD40}"/>
              </a:ext>
            </a:extLst>
          </p:cNvPr>
          <p:cNvSpPr>
            <a:spLocks noGrp="1"/>
          </p:cNvSpPr>
          <p:nvPr>
            <p:ph type="pic" sz="quarter" idx="22"/>
          </p:nvPr>
        </p:nvSpPr>
        <p:spPr>
          <a:xfrm>
            <a:off x="4444283" y="2012794"/>
            <a:ext cx="3303434" cy="2243770"/>
          </a:xfrm>
          <a:custGeom>
            <a:avLst/>
            <a:gdLst>
              <a:gd name="connsiteX0" fmla="*/ 143939 w 3303434"/>
              <a:gd name="connsiteY0" fmla="*/ 0 h 2243770"/>
              <a:gd name="connsiteX1" fmla="*/ 3159496 w 3303434"/>
              <a:gd name="connsiteY1" fmla="*/ 0 h 2243770"/>
              <a:gd name="connsiteX2" fmla="*/ 3303434 w 3303434"/>
              <a:gd name="connsiteY2" fmla="*/ 143938 h 2243770"/>
              <a:gd name="connsiteX3" fmla="*/ 3303434 w 3303434"/>
              <a:gd name="connsiteY3" fmla="*/ 2243770 h 2243770"/>
              <a:gd name="connsiteX4" fmla="*/ 0 w 3303434"/>
              <a:gd name="connsiteY4" fmla="*/ 2243770 h 2243770"/>
              <a:gd name="connsiteX5" fmla="*/ 0 w 3303434"/>
              <a:gd name="connsiteY5" fmla="*/ 143938 h 2243770"/>
              <a:gd name="connsiteX6" fmla="*/ 143939 w 3303434"/>
              <a:gd name="connsiteY6" fmla="*/ 0 h 224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3434" h="2243770">
                <a:moveTo>
                  <a:pt x="143939" y="0"/>
                </a:moveTo>
                <a:lnTo>
                  <a:pt x="3159496" y="0"/>
                </a:lnTo>
                <a:cubicBezTo>
                  <a:pt x="3238991" y="0"/>
                  <a:pt x="3303434" y="64443"/>
                  <a:pt x="3303434" y="143938"/>
                </a:cubicBezTo>
                <a:lnTo>
                  <a:pt x="3303434" y="2243770"/>
                </a:lnTo>
                <a:lnTo>
                  <a:pt x="0" y="2243770"/>
                </a:lnTo>
                <a:lnTo>
                  <a:pt x="0" y="143938"/>
                </a:lnTo>
                <a:cubicBezTo>
                  <a:pt x="0" y="64443"/>
                  <a:pt x="64443" y="0"/>
                  <a:pt x="143939"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3" name="Picture Placeholder 12">
            <a:extLst>
              <a:ext uri="{FF2B5EF4-FFF2-40B4-BE49-F238E27FC236}">
                <a16:creationId xmlns:a16="http://schemas.microsoft.com/office/drawing/2014/main" id="{8D4E5E4B-BF43-41DE-8CE4-301DAD46F628}"/>
              </a:ext>
            </a:extLst>
          </p:cNvPr>
          <p:cNvSpPr>
            <a:spLocks noGrp="1"/>
          </p:cNvSpPr>
          <p:nvPr>
            <p:ph type="pic" sz="quarter" idx="23"/>
          </p:nvPr>
        </p:nvSpPr>
        <p:spPr>
          <a:xfrm>
            <a:off x="8202766" y="2012794"/>
            <a:ext cx="3303434" cy="2243770"/>
          </a:xfrm>
          <a:custGeom>
            <a:avLst/>
            <a:gdLst>
              <a:gd name="connsiteX0" fmla="*/ 143939 w 3303434"/>
              <a:gd name="connsiteY0" fmla="*/ 0 h 2243770"/>
              <a:gd name="connsiteX1" fmla="*/ 3159496 w 3303434"/>
              <a:gd name="connsiteY1" fmla="*/ 0 h 2243770"/>
              <a:gd name="connsiteX2" fmla="*/ 3303434 w 3303434"/>
              <a:gd name="connsiteY2" fmla="*/ 143938 h 2243770"/>
              <a:gd name="connsiteX3" fmla="*/ 3303434 w 3303434"/>
              <a:gd name="connsiteY3" fmla="*/ 2243770 h 2243770"/>
              <a:gd name="connsiteX4" fmla="*/ 0 w 3303434"/>
              <a:gd name="connsiteY4" fmla="*/ 2243770 h 2243770"/>
              <a:gd name="connsiteX5" fmla="*/ 0 w 3303434"/>
              <a:gd name="connsiteY5" fmla="*/ 143938 h 2243770"/>
              <a:gd name="connsiteX6" fmla="*/ 143939 w 3303434"/>
              <a:gd name="connsiteY6" fmla="*/ 0 h 224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3434" h="2243770">
                <a:moveTo>
                  <a:pt x="143939" y="0"/>
                </a:moveTo>
                <a:lnTo>
                  <a:pt x="3159496" y="0"/>
                </a:lnTo>
                <a:cubicBezTo>
                  <a:pt x="3238991" y="0"/>
                  <a:pt x="3303434" y="64443"/>
                  <a:pt x="3303434" y="143938"/>
                </a:cubicBezTo>
                <a:lnTo>
                  <a:pt x="3303434" y="2243770"/>
                </a:lnTo>
                <a:lnTo>
                  <a:pt x="0" y="2243770"/>
                </a:lnTo>
                <a:lnTo>
                  <a:pt x="0" y="143938"/>
                </a:lnTo>
                <a:cubicBezTo>
                  <a:pt x="0" y="64443"/>
                  <a:pt x="64443" y="0"/>
                  <a:pt x="143939"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1" name="Picture Placeholder 10">
            <a:extLst>
              <a:ext uri="{FF2B5EF4-FFF2-40B4-BE49-F238E27FC236}">
                <a16:creationId xmlns:a16="http://schemas.microsoft.com/office/drawing/2014/main" id="{01E0B17E-F7AE-42D6-8968-E3A5814B37B0}"/>
              </a:ext>
            </a:extLst>
          </p:cNvPr>
          <p:cNvSpPr>
            <a:spLocks noGrp="1"/>
          </p:cNvSpPr>
          <p:nvPr>
            <p:ph type="pic" sz="quarter" idx="21"/>
          </p:nvPr>
        </p:nvSpPr>
        <p:spPr>
          <a:xfrm>
            <a:off x="685800" y="2012794"/>
            <a:ext cx="3303434" cy="2243770"/>
          </a:xfrm>
          <a:custGeom>
            <a:avLst/>
            <a:gdLst>
              <a:gd name="connsiteX0" fmla="*/ 143938 w 3303434"/>
              <a:gd name="connsiteY0" fmla="*/ 0 h 2243770"/>
              <a:gd name="connsiteX1" fmla="*/ 3159496 w 3303434"/>
              <a:gd name="connsiteY1" fmla="*/ 0 h 2243770"/>
              <a:gd name="connsiteX2" fmla="*/ 3303434 w 3303434"/>
              <a:gd name="connsiteY2" fmla="*/ 143938 h 2243770"/>
              <a:gd name="connsiteX3" fmla="*/ 3303434 w 3303434"/>
              <a:gd name="connsiteY3" fmla="*/ 2243770 h 2243770"/>
              <a:gd name="connsiteX4" fmla="*/ 0 w 3303434"/>
              <a:gd name="connsiteY4" fmla="*/ 2243770 h 2243770"/>
              <a:gd name="connsiteX5" fmla="*/ 0 w 3303434"/>
              <a:gd name="connsiteY5" fmla="*/ 143938 h 2243770"/>
              <a:gd name="connsiteX6" fmla="*/ 143938 w 3303434"/>
              <a:gd name="connsiteY6" fmla="*/ 0 h 224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03434" h="2243770">
                <a:moveTo>
                  <a:pt x="143938" y="0"/>
                </a:moveTo>
                <a:lnTo>
                  <a:pt x="3159496" y="0"/>
                </a:lnTo>
                <a:cubicBezTo>
                  <a:pt x="3238991" y="0"/>
                  <a:pt x="3303434" y="64443"/>
                  <a:pt x="3303434" y="143938"/>
                </a:cubicBezTo>
                <a:lnTo>
                  <a:pt x="3303434" y="2243770"/>
                </a:lnTo>
                <a:lnTo>
                  <a:pt x="0" y="2243770"/>
                </a:lnTo>
                <a:lnTo>
                  <a:pt x="0" y="143938"/>
                </a:lnTo>
                <a:cubicBezTo>
                  <a:pt x="0" y="64443"/>
                  <a:pt x="64443" y="0"/>
                  <a:pt x="143938"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 name="Date Placeholder 1"/>
          <p:cNvSpPr>
            <a:spLocks noGrp="1"/>
          </p:cNvSpPr>
          <p:nvPr>
            <p:ph type="dt" sz="half" idx="10"/>
          </p:nvPr>
        </p:nvSpPr>
        <p:spPr/>
        <p:txBody>
          <a:bodyPr/>
          <a:lstStyle/>
          <a:p>
            <a:fld id="{B12C5DE0-9192-4D95-A03B-10B959173580}" type="datetime1">
              <a:rPr lang="en-US" smtClean="0"/>
              <a:t>4/21/26</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66192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0CAAE-EBA9-4532-A5E1-EE70E7A3E9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DAD8F9-4895-4B21-BA38-5C396A2F14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E05B87-7EEC-487F-B176-D12EC325AD2C}"/>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5" name="Footer Placeholder 4">
            <a:extLst>
              <a:ext uri="{FF2B5EF4-FFF2-40B4-BE49-F238E27FC236}">
                <a16:creationId xmlns:a16="http://schemas.microsoft.com/office/drawing/2014/main" id="{653162B3-5F7F-4034-BEC8-3BD495044A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D1CBBE-4902-44E7-8BA6-AB32796A4F5B}"/>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9269098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39">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4E81E8CE-6C74-4301-A7EB-E8180C6BF275}"/>
              </a:ext>
            </a:extLst>
          </p:cNvPr>
          <p:cNvSpPr>
            <a:spLocks noGrp="1"/>
          </p:cNvSpPr>
          <p:nvPr>
            <p:ph type="pic" sz="quarter" idx="21"/>
          </p:nvPr>
        </p:nvSpPr>
        <p:spPr>
          <a:xfrm>
            <a:off x="685799" y="595218"/>
            <a:ext cx="5310051" cy="5667564"/>
          </a:xfrm>
          <a:custGeom>
            <a:avLst/>
            <a:gdLst>
              <a:gd name="connsiteX0" fmla="*/ 0 w 5310051"/>
              <a:gd name="connsiteY0" fmla="*/ 0 h 5667564"/>
              <a:gd name="connsiteX1" fmla="*/ 5310051 w 5310051"/>
              <a:gd name="connsiteY1" fmla="*/ 0 h 5667564"/>
              <a:gd name="connsiteX2" fmla="*/ 5310051 w 5310051"/>
              <a:gd name="connsiteY2" fmla="*/ 5667564 h 5667564"/>
              <a:gd name="connsiteX3" fmla="*/ 0 w 5310051"/>
              <a:gd name="connsiteY3" fmla="*/ 5667564 h 5667564"/>
            </a:gdLst>
            <a:ahLst/>
            <a:cxnLst>
              <a:cxn ang="0">
                <a:pos x="connsiteX0" y="connsiteY0"/>
              </a:cxn>
              <a:cxn ang="0">
                <a:pos x="connsiteX1" y="connsiteY1"/>
              </a:cxn>
              <a:cxn ang="0">
                <a:pos x="connsiteX2" y="connsiteY2"/>
              </a:cxn>
              <a:cxn ang="0">
                <a:pos x="connsiteX3" y="connsiteY3"/>
              </a:cxn>
            </a:cxnLst>
            <a:rect l="l" t="t" r="r" b="b"/>
            <a:pathLst>
              <a:path w="5310051" h="5667564">
                <a:moveTo>
                  <a:pt x="0" y="0"/>
                </a:moveTo>
                <a:lnTo>
                  <a:pt x="5310051" y="0"/>
                </a:lnTo>
                <a:lnTo>
                  <a:pt x="5310051" y="5667564"/>
                </a:lnTo>
                <a:lnTo>
                  <a:pt x="0" y="5667564"/>
                </a:ln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6" name="Picture Placeholder 15">
            <a:extLst>
              <a:ext uri="{FF2B5EF4-FFF2-40B4-BE49-F238E27FC236}">
                <a16:creationId xmlns:a16="http://schemas.microsoft.com/office/drawing/2014/main" id="{04D7CD84-B530-4786-9DAB-656E6F98FDFE}"/>
              </a:ext>
            </a:extLst>
          </p:cNvPr>
          <p:cNvSpPr>
            <a:spLocks noGrp="1"/>
          </p:cNvSpPr>
          <p:nvPr>
            <p:ph type="pic" sz="quarter" idx="22"/>
          </p:nvPr>
        </p:nvSpPr>
        <p:spPr>
          <a:xfrm>
            <a:off x="6196150" y="595218"/>
            <a:ext cx="5310051" cy="2743200"/>
          </a:xfrm>
          <a:custGeom>
            <a:avLst/>
            <a:gdLst>
              <a:gd name="connsiteX0" fmla="*/ 0 w 5310051"/>
              <a:gd name="connsiteY0" fmla="*/ 0 h 2743200"/>
              <a:gd name="connsiteX1" fmla="*/ 5310051 w 5310051"/>
              <a:gd name="connsiteY1" fmla="*/ 0 h 2743200"/>
              <a:gd name="connsiteX2" fmla="*/ 5310051 w 5310051"/>
              <a:gd name="connsiteY2" fmla="*/ 2743200 h 2743200"/>
              <a:gd name="connsiteX3" fmla="*/ 0 w 5310051"/>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5310051" h="2743200">
                <a:moveTo>
                  <a:pt x="0" y="0"/>
                </a:moveTo>
                <a:lnTo>
                  <a:pt x="5310051" y="0"/>
                </a:lnTo>
                <a:lnTo>
                  <a:pt x="5310051" y="2743200"/>
                </a:lnTo>
                <a:lnTo>
                  <a:pt x="0" y="2743200"/>
                </a:ln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7" name="Picture Placeholder 16">
            <a:extLst>
              <a:ext uri="{FF2B5EF4-FFF2-40B4-BE49-F238E27FC236}">
                <a16:creationId xmlns:a16="http://schemas.microsoft.com/office/drawing/2014/main" id="{BED50183-F22F-486C-B828-F1B1E0C06A6F}"/>
              </a:ext>
            </a:extLst>
          </p:cNvPr>
          <p:cNvSpPr>
            <a:spLocks noGrp="1"/>
          </p:cNvSpPr>
          <p:nvPr>
            <p:ph type="pic" sz="quarter" idx="23"/>
          </p:nvPr>
        </p:nvSpPr>
        <p:spPr>
          <a:xfrm>
            <a:off x="6196150" y="3519582"/>
            <a:ext cx="5310051" cy="2743200"/>
          </a:xfrm>
          <a:custGeom>
            <a:avLst/>
            <a:gdLst>
              <a:gd name="connsiteX0" fmla="*/ 0 w 5310051"/>
              <a:gd name="connsiteY0" fmla="*/ 0 h 2743200"/>
              <a:gd name="connsiteX1" fmla="*/ 5310051 w 5310051"/>
              <a:gd name="connsiteY1" fmla="*/ 0 h 2743200"/>
              <a:gd name="connsiteX2" fmla="*/ 5310051 w 5310051"/>
              <a:gd name="connsiteY2" fmla="*/ 2743200 h 2743200"/>
              <a:gd name="connsiteX3" fmla="*/ 0 w 5310051"/>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5310051" h="2743200">
                <a:moveTo>
                  <a:pt x="0" y="0"/>
                </a:moveTo>
                <a:lnTo>
                  <a:pt x="5310051" y="0"/>
                </a:lnTo>
                <a:lnTo>
                  <a:pt x="5310051" y="2743200"/>
                </a:lnTo>
                <a:lnTo>
                  <a:pt x="0" y="2743200"/>
                </a:ln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 name="Date Placeholder 1"/>
          <p:cNvSpPr>
            <a:spLocks noGrp="1"/>
          </p:cNvSpPr>
          <p:nvPr>
            <p:ph type="dt" sz="half" idx="10"/>
          </p:nvPr>
        </p:nvSpPr>
        <p:spPr/>
        <p:txBody>
          <a:bodyPr/>
          <a:lstStyle/>
          <a:p>
            <a:fld id="{B12C5DE0-9192-4D95-A03B-10B959173580}" type="datetime1">
              <a:rPr lang="en-US" smtClean="0"/>
              <a:t>4/21/26</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169868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39">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C2007734-62E6-4788-8058-7AD96CF3F45D}"/>
              </a:ext>
            </a:extLst>
          </p:cNvPr>
          <p:cNvSpPr>
            <a:spLocks noGrp="1"/>
          </p:cNvSpPr>
          <p:nvPr>
            <p:ph type="pic" sz="quarter" idx="25"/>
          </p:nvPr>
        </p:nvSpPr>
        <p:spPr>
          <a:xfrm>
            <a:off x="4439961" y="3664385"/>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2" name="Picture Placeholder 21">
            <a:extLst>
              <a:ext uri="{FF2B5EF4-FFF2-40B4-BE49-F238E27FC236}">
                <a16:creationId xmlns:a16="http://schemas.microsoft.com/office/drawing/2014/main" id="{C7CFB35B-4C61-4CC0-A2B9-807397017FF5}"/>
              </a:ext>
            </a:extLst>
          </p:cNvPr>
          <p:cNvSpPr>
            <a:spLocks noGrp="1"/>
          </p:cNvSpPr>
          <p:nvPr>
            <p:ph type="pic" sz="quarter" idx="26"/>
          </p:nvPr>
        </p:nvSpPr>
        <p:spPr>
          <a:xfrm>
            <a:off x="768547" y="3664384"/>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8" name="Picture Placeholder 17">
            <a:extLst>
              <a:ext uri="{FF2B5EF4-FFF2-40B4-BE49-F238E27FC236}">
                <a16:creationId xmlns:a16="http://schemas.microsoft.com/office/drawing/2014/main" id="{AD27A8BA-EC21-4E48-9290-3E45A702661C}"/>
              </a:ext>
            </a:extLst>
          </p:cNvPr>
          <p:cNvSpPr>
            <a:spLocks noGrp="1"/>
          </p:cNvSpPr>
          <p:nvPr>
            <p:ph type="pic" sz="quarter" idx="22"/>
          </p:nvPr>
        </p:nvSpPr>
        <p:spPr>
          <a:xfrm>
            <a:off x="4433806" y="907070"/>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9" name="Picture Placeholder 18">
            <a:extLst>
              <a:ext uri="{FF2B5EF4-FFF2-40B4-BE49-F238E27FC236}">
                <a16:creationId xmlns:a16="http://schemas.microsoft.com/office/drawing/2014/main" id="{463F47B1-8376-4763-9329-8C503DDE6963}"/>
              </a:ext>
            </a:extLst>
          </p:cNvPr>
          <p:cNvSpPr>
            <a:spLocks noGrp="1"/>
          </p:cNvSpPr>
          <p:nvPr>
            <p:ph type="pic" sz="quarter" idx="24"/>
          </p:nvPr>
        </p:nvSpPr>
        <p:spPr>
          <a:xfrm>
            <a:off x="8105221" y="907071"/>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13" name="Picture Placeholder 12">
            <a:extLst>
              <a:ext uri="{FF2B5EF4-FFF2-40B4-BE49-F238E27FC236}">
                <a16:creationId xmlns:a16="http://schemas.microsoft.com/office/drawing/2014/main" id="{984FB0DB-813A-4282-A91A-FCF3CBB82B1B}"/>
              </a:ext>
            </a:extLst>
          </p:cNvPr>
          <p:cNvSpPr>
            <a:spLocks noGrp="1"/>
          </p:cNvSpPr>
          <p:nvPr>
            <p:ph type="pic" sz="quarter" idx="21"/>
          </p:nvPr>
        </p:nvSpPr>
        <p:spPr>
          <a:xfrm>
            <a:off x="762392" y="907069"/>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4" name="Picture Placeholder 23">
            <a:extLst>
              <a:ext uri="{FF2B5EF4-FFF2-40B4-BE49-F238E27FC236}">
                <a16:creationId xmlns:a16="http://schemas.microsoft.com/office/drawing/2014/main" id="{C8C94D77-8725-4ED9-BB13-8A4D0A5A10F1}"/>
              </a:ext>
            </a:extLst>
          </p:cNvPr>
          <p:cNvSpPr>
            <a:spLocks noGrp="1"/>
          </p:cNvSpPr>
          <p:nvPr>
            <p:ph type="pic" sz="quarter" idx="23"/>
          </p:nvPr>
        </p:nvSpPr>
        <p:spPr>
          <a:xfrm>
            <a:off x="8111376" y="3664386"/>
            <a:ext cx="3318232" cy="1702472"/>
          </a:xfrm>
          <a:custGeom>
            <a:avLst/>
            <a:gdLst>
              <a:gd name="connsiteX0" fmla="*/ 182045 w 3318232"/>
              <a:gd name="connsiteY0" fmla="*/ 0 h 1702472"/>
              <a:gd name="connsiteX1" fmla="*/ 3136187 w 3318232"/>
              <a:gd name="connsiteY1" fmla="*/ 0 h 1702472"/>
              <a:gd name="connsiteX2" fmla="*/ 3318232 w 3318232"/>
              <a:gd name="connsiteY2" fmla="*/ 182045 h 1702472"/>
              <a:gd name="connsiteX3" fmla="*/ 3318232 w 3318232"/>
              <a:gd name="connsiteY3" fmla="*/ 1702472 h 1702472"/>
              <a:gd name="connsiteX4" fmla="*/ 0 w 3318232"/>
              <a:gd name="connsiteY4" fmla="*/ 1702472 h 1702472"/>
              <a:gd name="connsiteX5" fmla="*/ 0 w 3318232"/>
              <a:gd name="connsiteY5" fmla="*/ 182045 h 1702472"/>
              <a:gd name="connsiteX6" fmla="*/ 182045 w 3318232"/>
              <a:gd name="connsiteY6" fmla="*/ 0 h 1702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18232" h="1702472">
                <a:moveTo>
                  <a:pt x="182045" y="0"/>
                </a:moveTo>
                <a:lnTo>
                  <a:pt x="3136187" y="0"/>
                </a:lnTo>
                <a:cubicBezTo>
                  <a:pt x="3236728" y="0"/>
                  <a:pt x="3318232" y="81504"/>
                  <a:pt x="3318232" y="182045"/>
                </a:cubicBezTo>
                <a:lnTo>
                  <a:pt x="3318232" y="1702472"/>
                </a:lnTo>
                <a:lnTo>
                  <a:pt x="0" y="1702472"/>
                </a:lnTo>
                <a:lnTo>
                  <a:pt x="0" y="182045"/>
                </a:lnTo>
                <a:cubicBezTo>
                  <a:pt x="0" y="81504"/>
                  <a:pt x="81504" y="0"/>
                  <a:pt x="182045"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 name="Date Placeholder 1"/>
          <p:cNvSpPr>
            <a:spLocks noGrp="1"/>
          </p:cNvSpPr>
          <p:nvPr>
            <p:ph type="dt" sz="half" idx="10"/>
          </p:nvPr>
        </p:nvSpPr>
        <p:spPr/>
        <p:txBody>
          <a:bodyPr/>
          <a:lstStyle/>
          <a:p>
            <a:fld id="{B12C5DE0-9192-4D95-A03B-10B959173580}" type="datetime1">
              <a:rPr lang="en-US" smtClean="0"/>
              <a:t>4/21/26</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7688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6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EDE0505-5B2E-4026-91E4-BAD7B111FDD3}"/>
              </a:ext>
            </a:extLst>
          </p:cNvPr>
          <p:cNvSpPr>
            <a:spLocks noGrp="1"/>
          </p:cNvSpPr>
          <p:nvPr>
            <p:ph type="dt" sz="half" idx="10"/>
          </p:nvPr>
        </p:nvSpPr>
        <p:spPr/>
        <p:txBody>
          <a:bodyPr/>
          <a:lstStyle/>
          <a:p>
            <a:fld id="{FCAE91A1-D471-4FC0-B953-405F90E9C68B}" type="datetime1">
              <a:rPr lang="en-US" smtClean="0"/>
              <a:t>4/21/26</a:t>
            </a:fld>
            <a:endParaRPr lang="en-US"/>
          </a:p>
        </p:txBody>
      </p:sp>
      <p:sp>
        <p:nvSpPr>
          <p:cNvPr id="5" name="Footer Placeholder 4">
            <a:extLst>
              <a:ext uri="{FF2B5EF4-FFF2-40B4-BE49-F238E27FC236}">
                <a16:creationId xmlns:a16="http://schemas.microsoft.com/office/drawing/2014/main" id="{F6D39453-01AC-4661-A750-10A5DEC0CB71}"/>
              </a:ext>
            </a:extLst>
          </p:cNvPr>
          <p:cNvSpPr>
            <a:spLocks noGrp="1"/>
          </p:cNvSpPr>
          <p:nvPr>
            <p:ph type="ftr" sz="quarter" idx="11"/>
          </p:nvPr>
        </p:nvSpPr>
        <p:spPr/>
        <p:txBody>
          <a:bodyPr/>
          <a:lstStyle/>
          <a:p>
            <a:endParaRPr lang="en-US"/>
          </a:p>
        </p:txBody>
      </p:sp>
      <p:sp>
        <p:nvSpPr>
          <p:cNvPr id="8" name="Picture Placeholder 7">
            <a:extLst>
              <a:ext uri="{FF2B5EF4-FFF2-40B4-BE49-F238E27FC236}">
                <a16:creationId xmlns:a16="http://schemas.microsoft.com/office/drawing/2014/main" id="{D5368247-E644-4A7E-8F2E-716F110BF94B}"/>
              </a:ext>
            </a:extLst>
          </p:cNvPr>
          <p:cNvSpPr>
            <a:spLocks noGrp="1"/>
          </p:cNvSpPr>
          <p:nvPr>
            <p:ph type="pic" sz="quarter" idx="13"/>
          </p:nvPr>
        </p:nvSpPr>
        <p:spPr>
          <a:xfrm>
            <a:off x="0" y="0"/>
            <a:ext cx="12192000" cy="3342290"/>
          </a:xfrm>
          <a:custGeom>
            <a:avLst/>
            <a:gdLst>
              <a:gd name="connsiteX0" fmla="*/ 0 w 12192000"/>
              <a:gd name="connsiteY0" fmla="*/ 0 h 3342290"/>
              <a:gd name="connsiteX1" fmla="*/ 12192000 w 12192000"/>
              <a:gd name="connsiteY1" fmla="*/ 0 h 3342290"/>
              <a:gd name="connsiteX2" fmla="*/ 12192000 w 12192000"/>
              <a:gd name="connsiteY2" fmla="*/ 3342290 h 3342290"/>
              <a:gd name="connsiteX3" fmla="*/ 0 w 12192000"/>
              <a:gd name="connsiteY3" fmla="*/ 3342290 h 3342290"/>
            </a:gdLst>
            <a:ahLst/>
            <a:cxnLst>
              <a:cxn ang="0">
                <a:pos x="connsiteX0" y="connsiteY0"/>
              </a:cxn>
              <a:cxn ang="0">
                <a:pos x="connsiteX1" y="connsiteY1"/>
              </a:cxn>
              <a:cxn ang="0">
                <a:pos x="connsiteX2" y="connsiteY2"/>
              </a:cxn>
              <a:cxn ang="0">
                <a:pos x="connsiteX3" y="connsiteY3"/>
              </a:cxn>
            </a:cxnLst>
            <a:rect l="l" t="t" r="r" b="b"/>
            <a:pathLst>
              <a:path w="12192000" h="3342290">
                <a:moveTo>
                  <a:pt x="0" y="0"/>
                </a:moveTo>
                <a:lnTo>
                  <a:pt x="12192000" y="0"/>
                </a:lnTo>
                <a:lnTo>
                  <a:pt x="12192000" y="3342290"/>
                </a:lnTo>
                <a:lnTo>
                  <a:pt x="0" y="3342290"/>
                </a:lnTo>
                <a:close/>
              </a:path>
            </a:pathLst>
          </a:custGeom>
          <a:solidFill>
            <a:schemeClr val="bg1">
              <a:lumMod val="95000"/>
            </a:schemeClr>
          </a:solidFill>
        </p:spPr>
        <p:txBody>
          <a:bodyPr wrap="square">
            <a:noAutofit/>
          </a:bodyPr>
          <a:lstStyle>
            <a:lvl1pPr>
              <a:defRPr sz="1200"/>
            </a:lvl1pPr>
          </a:lstStyle>
          <a:p>
            <a:endParaRPr lang="en-US"/>
          </a:p>
        </p:txBody>
      </p:sp>
    </p:spTree>
    <p:extLst>
      <p:ext uri="{BB962C8B-B14F-4D97-AF65-F5344CB8AC3E}">
        <p14:creationId xmlns:p14="http://schemas.microsoft.com/office/powerpoint/2010/main" val="1291505220"/>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7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EDE0505-5B2E-4026-91E4-BAD7B111FDD3}"/>
              </a:ext>
            </a:extLst>
          </p:cNvPr>
          <p:cNvSpPr>
            <a:spLocks noGrp="1"/>
          </p:cNvSpPr>
          <p:nvPr>
            <p:ph type="dt" sz="half" idx="10"/>
          </p:nvPr>
        </p:nvSpPr>
        <p:spPr/>
        <p:txBody>
          <a:bodyPr/>
          <a:lstStyle/>
          <a:p>
            <a:fld id="{FCAE91A1-D471-4FC0-B953-405F90E9C68B}" type="datetime1">
              <a:rPr lang="en-US" smtClean="0"/>
              <a:t>4/21/26</a:t>
            </a:fld>
            <a:endParaRPr lang="en-US"/>
          </a:p>
        </p:txBody>
      </p:sp>
      <p:sp>
        <p:nvSpPr>
          <p:cNvPr id="5" name="Footer Placeholder 4">
            <a:extLst>
              <a:ext uri="{FF2B5EF4-FFF2-40B4-BE49-F238E27FC236}">
                <a16:creationId xmlns:a16="http://schemas.microsoft.com/office/drawing/2014/main" id="{F6D39453-01AC-4661-A750-10A5DEC0CB71}"/>
              </a:ext>
            </a:extLst>
          </p:cNvPr>
          <p:cNvSpPr>
            <a:spLocks noGrp="1"/>
          </p:cNvSpPr>
          <p:nvPr>
            <p:ph type="ftr" sz="quarter" idx="11"/>
          </p:nvPr>
        </p:nvSpPr>
        <p:spPr/>
        <p:txBody>
          <a:bodyPr/>
          <a:lstStyle/>
          <a:p>
            <a:endParaRPr lang="en-US"/>
          </a:p>
        </p:txBody>
      </p:sp>
      <p:sp>
        <p:nvSpPr>
          <p:cNvPr id="7" name="Picture Placeholder 6">
            <a:extLst>
              <a:ext uri="{FF2B5EF4-FFF2-40B4-BE49-F238E27FC236}">
                <a16:creationId xmlns:a16="http://schemas.microsoft.com/office/drawing/2014/main" id="{585E850D-490D-4F1A-92D6-73659570FFC9}"/>
              </a:ext>
            </a:extLst>
          </p:cNvPr>
          <p:cNvSpPr>
            <a:spLocks noGrp="1"/>
          </p:cNvSpPr>
          <p:nvPr>
            <p:ph type="pic" sz="quarter" idx="13"/>
          </p:nvPr>
        </p:nvSpPr>
        <p:spPr>
          <a:xfrm>
            <a:off x="6096002" y="0"/>
            <a:ext cx="6095999" cy="6858000"/>
          </a:xfrm>
          <a:custGeom>
            <a:avLst/>
            <a:gdLst>
              <a:gd name="connsiteX0" fmla="*/ 0 w 6095999"/>
              <a:gd name="connsiteY0" fmla="*/ 0 h 6858000"/>
              <a:gd name="connsiteX1" fmla="*/ 6095999 w 6095999"/>
              <a:gd name="connsiteY1" fmla="*/ 0 h 6858000"/>
              <a:gd name="connsiteX2" fmla="*/ 6095999 w 6095999"/>
              <a:gd name="connsiteY2" fmla="*/ 6858000 h 6858000"/>
              <a:gd name="connsiteX3" fmla="*/ 0 w 609599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5999" h="6858000">
                <a:moveTo>
                  <a:pt x="0" y="0"/>
                </a:moveTo>
                <a:lnTo>
                  <a:pt x="6095999" y="0"/>
                </a:lnTo>
                <a:lnTo>
                  <a:pt x="6095999" y="6858000"/>
                </a:lnTo>
                <a:lnTo>
                  <a:pt x="0" y="6858000"/>
                </a:lnTo>
                <a:close/>
              </a:path>
            </a:pathLst>
          </a:custGeom>
          <a:solidFill>
            <a:schemeClr val="bg1">
              <a:lumMod val="95000"/>
            </a:schemeClr>
          </a:solidFill>
        </p:spPr>
        <p:txBody>
          <a:bodyPr wrap="square">
            <a:noAutofit/>
          </a:bodyPr>
          <a:lstStyle>
            <a:lvl1pPr>
              <a:defRPr sz="1200"/>
            </a:lvl1pPr>
          </a:lstStyle>
          <a:p>
            <a:endParaRPr lang="en-US"/>
          </a:p>
        </p:txBody>
      </p:sp>
      <p:pic>
        <p:nvPicPr>
          <p:cNvPr id="2" name="Picture 1">
            <a:extLst>
              <a:ext uri="{FF2B5EF4-FFF2-40B4-BE49-F238E27FC236}">
                <a16:creationId xmlns:a16="http://schemas.microsoft.com/office/drawing/2014/main" id="{B6677994-EB6B-C115-B523-5CA7060528B2}"/>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1250" y="6590948"/>
            <a:ext cx="991385" cy="225425"/>
          </a:xfrm>
          <a:prstGeom prst="rect">
            <a:avLst/>
          </a:prstGeom>
        </p:spPr>
      </p:pic>
    </p:spTree>
    <p:extLst>
      <p:ext uri="{BB962C8B-B14F-4D97-AF65-F5344CB8AC3E}">
        <p14:creationId xmlns:p14="http://schemas.microsoft.com/office/powerpoint/2010/main" val="202805131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7_Title and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E180D3C-5DE9-4E3F-A7FF-DC15EF004F2C}"/>
              </a:ext>
            </a:extLst>
          </p:cNvPr>
          <p:cNvSpPr>
            <a:spLocks noGrp="1"/>
          </p:cNvSpPr>
          <p:nvPr>
            <p:ph type="pic" sz="quarter" idx="15"/>
          </p:nvPr>
        </p:nvSpPr>
        <p:spPr>
          <a:xfrm>
            <a:off x="5827072" y="307132"/>
            <a:ext cx="5964668" cy="6137052"/>
          </a:xfrm>
          <a:custGeom>
            <a:avLst/>
            <a:gdLst>
              <a:gd name="connsiteX0" fmla="*/ 5291906 w 5964668"/>
              <a:gd name="connsiteY0" fmla="*/ 2656420 h 6137052"/>
              <a:gd name="connsiteX1" fmla="*/ 5650118 w 5964668"/>
              <a:gd name="connsiteY1" fmla="*/ 2739213 h 6137052"/>
              <a:gd name="connsiteX2" fmla="*/ 5880308 w 5964668"/>
              <a:gd name="connsiteY2" fmla="*/ 3598293 h 6137052"/>
              <a:gd name="connsiteX3" fmla="*/ 4596159 w 5964668"/>
              <a:gd name="connsiteY3" fmla="*/ 5822502 h 6137052"/>
              <a:gd name="connsiteX4" fmla="*/ 3737080 w 5964668"/>
              <a:gd name="connsiteY4" fmla="*/ 6052692 h 6137052"/>
              <a:gd name="connsiteX5" fmla="*/ 3737081 w 5964668"/>
              <a:gd name="connsiteY5" fmla="*/ 6052691 h 6137052"/>
              <a:gd name="connsiteX6" fmla="*/ 3506891 w 5964668"/>
              <a:gd name="connsiteY6" fmla="*/ 5193612 h 6137052"/>
              <a:gd name="connsiteX7" fmla="*/ 4791039 w 5964668"/>
              <a:gd name="connsiteY7" fmla="*/ 2969403 h 6137052"/>
              <a:gd name="connsiteX8" fmla="*/ 5291906 w 5964668"/>
              <a:gd name="connsiteY8" fmla="*/ 2656420 h 6137052"/>
              <a:gd name="connsiteX9" fmla="*/ 4701064 w 5964668"/>
              <a:gd name="connsiteY9" fmla="*/ 952613 h 6137052"/>
              <a:gd name="connsiteX10" fmla="*/ 5059277 w 5964668"/>
              <a:gd name="connsiteY10" fmla="*/ 1035407 h 6137052"/>
              <a:gd name="connsiteX11" fmla="*/ 5289466 w 5964668"/>
              <a:gd name="connsiteY11" fmla="*/ 1894486 h 6137052"/>
              <a:gd name="connsiteX12" fmla="*/ 3107034 w 5964668"/>
              <a:gd name="connsiteY12" fmla="*/ 5674569 h 6137052"/>
              <a:gd name="connsiteX13" fmla="*/ 2247954 w 5964668"/>
              <a:gd name="connsiteY13" fmla="*/ 5904759 h 6137052"/>
              <a:gd name="connsiteX14" fmla="*/ 2247955 w 5964668"/>
              <a:gd name="connsiteY14" fmla="*/ 5904758 h 6137052"/>
              <a:gd name="connsiteX15" fmla="*/ 2017766 w 5964668"/>
              <a:gd name="connsiteY15" fmla="*/ 5045679 h 6137052"/>
              <a:gd name="connsiteX16" fmla="*/ 4200196 w 5964668"/>
              <a:gd name="connsiteY16" fmla="*/ 1265596 h 6137052"/>
              <a:gd name="connsiteX17" fmla="*/ 4701064 w 5964668"/>
              <a:gd name="connsiteY17" fmla="*/ 952613 h 6137052"/>
              <a:gd name="connsiteX18" fmla="*/ 1979885 w 5964668"/>
              <a:gd name="connsiteY18" fmla="*/ 211485 h 6137052"/>
              <a:gd name="connsiteX19" fmla="*/ 2338097 w 5964668"/>
              <a:gd name="connsiteY19" fmla="*/ 294278 h 6137052"/>
              <a:gd name="connsiteX20" fmla="*/ 2568286 w 5964668"/>
              <a:gd name="connsiteY20" fmla="*/ 1153359 h 6137052"/>
              <a:gd name="connsiteX21" fmla="*/ 1173628 w 5964668"/>
              <a:gd name="connsiteY21" fmla="*/ 3568976 h 6137052"/>
              <a:gd name="connsiteX22" fmla="*/ 314549 w 5964668"/>
              <a:gd name="connsiteY22" fmla="*/ 3799166 h 6137052"/>
              <a:gd name="connsiteX23" fmla="*/ 314550 w 5964668"/>
              <a:gd name="connsiteY23" fmla="*/ 3799165 h 6137052"/>
              <a:gd name="connsiteX24" fmla="*/ 84361 w 5964668"/>
              <a:gd name="connsiteY24" fmla="*/ 2940086 h 6137052"/>
              <a:gd name="connsiteX25" fmla="*/ 1479019 w 5964668"/>
              <a:gd name="connsiteY25" fmla="*/ 524469 h 6137052"/>
              <a:gd name="connsiteX26" fmla="*/ 1979885 w 5964668"/>
              <a:gd name="connsiteY26" fmla="*/ 211485 h 6137052"/>
              <a:gd name="connsiteX27" fmla="*/ 3675615 w 5964668"/>
              <a:gd name="connsiteY27" fmla="*/ 1567 h 6137052"/>
              <a:gd name="connsiteX28" fmla="*/ 4033828 w 5964668"/>
              <a:gd name="connsiteY28" fmla="*/ 84362 h 6137052"/>
              <a:gd name="connsiteX29" fmla="*/ 4264018 w 5964668"/>
              <a:gd name="connsiteY29" fmla="*/ 943441 h 6137052"/>
              <a:gd name="connsiteX30" fmla="*/ 1610203 w 5964668"/>
              <a:gd name="connsiteY30" fmla="*/ 5539982 h 6137052"/>
              <a:gd name="connsiteX31" fmla="*/ 867274 w 5964668"/>
              <a:gd name="connsiteY31" fmla="*/ 5822478 h 6137052"/>
              <a:gd name="connsiteX32" fmla="*/ 751123 w 5964668"/>
              <a:gd name="connsiteY32" fmla="*/ 5770172 h 6137052"/>
              <a:gd name="connsiteX33" fmla="*/ 647750 w 5964668"/>
              <a:gd name="connsiteY33" fmla="*/ 5695736 h 6137052"/>
              <a:gd name="connsiteX34" fmla="*/ 520934 w 5964668"/>
              <a:gd name="connsiteY34" fmla="*/ 4911092 h 6137052"/>
              <a:gd name="connsiteX35" fmla="*/ 3174747 w 5964668"/>
              <a:gd name="connsiteY35" fmla="*/ 314552 h 6137052"/>
              <a:gd name="connsiteX36" fmla="*/ 3675615 w 5964668"/>
              <a:gd name="connsiteY36" fmla="*/ 1567 h 613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964668" h="6137052">
                <a:moveTo>
                  <a:pt x="5291906" y="2656420"/>
                </a:moveTo>
                <a:cubicBezTo>
                  <a:pt x="5412735" y="2647880"/>
                  <a:pt x="5537322" y="2674090"/>
                  <a:pt x="5650118" y="2739213"/>
                </a:cubicBezTo>
                <a:cubicBezTo>
                  <a:pt x="5950912" y="2912876"/>
                  <a:pt x="6053971" y="3297500"/>
                  <a:pt x="5880308" y="3598293"/>
                </a:cubicBezTo>
                <a:cubicBezTo>
                  <a:pt x="5452259" y="4339696"/>
                  <a:pt x="5024209" y="5081099"/>
                  <a:pt x="4596159" y="5822502"/>
                </a:cubicBezTo>
                <a:cubicBezTo>
                  <a:pt x="4422496" y="6123295"/>
                  <a:pt x="4037873" y="6226355"/>
                  <a:pt x="3737080" y="6052692"/>
                </a:cubicBezTo>
                <a:lnTo>
                  <a:pt x="3737081" y="6052691"/>
                </a:lnTo>
                <a:cubicBezTo>
                  <a:pt x="3436288" y="5879028"/>
                  <a:pt x="3333227" y="5494404"/>
                  <a:pt x="3506891" y="5193612"/>
                </a:cubicBezTo>
                <a:lnTo>
                  <a:pt x="4791039" y="2969403"/>
                </a:lnTo>
                <a:cubicBezTo>
                  <a:pt x="4899578" y="2781407"/>
                  <a:pt x="5090524" y="2670652"/>
                  <a:pt x="5291906" y="2656420"/>
                </a:cubicBezTo>
                <a:close/>
                <a:moveTo>
                  <a:pt x="4701064" y="952613"/>
                </a:moveTo>
                <a:cubicBezTo>
                  <a:pt x="4821893" y="944073"/>
                  <a:pt x="4946480" y="970283"/>
                  <a:pt x="5059277" y="1035407"/>
                </a:cubicBezTo>
                <a:cubicBezTo>
                  <a:pt x="5360070" y="1209070"/>
                  <a:pt x="5463129" y="1593693"/>
                  <a:pt x="5289466" y="1894486"/>
                </a:cubicBezTo>
                <a:cubicBezTo>
                  <a:pt x="4561988" y="3154514"/>
                  <a:pt x="3834510" y="4414541"/>
                  <a:pt x="3107034" y="5674569"/>
                </a:cubicBezTo>
                <a:cubicBezTo>
                  <a:pt x="2933371" y="5975362"/>
                  <a:pt x="2548747" y="6078421"/>
                  <a:pt x="2247954" y="5904759"/>
                </a:cubicBezTo>
                <a:lnTo>
                  <a:pt x="2247955" y="5904758"/>
                </a:lnTo>
                <a:cubicBezTo>
                  <a:pt x="1947162" y="5731095"/>
                  <a:pt x="1844102" y="5346471"/>
                  <a:pt x="2017766" y="5045679"/>
                </a:cubicBezTo>
                <a:lnTo>
                  <a:pt x="4200196" y="1265596"/>
                </a:lnTo>
                <a:cubicBezTo>
                  <a:pt x="4308735" y="1077601"/>
                  <a:pt x="4499682" y="966844"/>
                  <a:pt x="4701064" y="952613"/>
                </a:cubicBezTo>
                <a:close/>
                <a:moveTo>
                  <a:pt x="1979885" y="211485"/>
                </a:moveTo>
                <a:cubicBezTo>
                  <a:pt x="2100714" y="202946"/>
                  <a:pt x="2225300" y="229155"/>
                  <a:pt x="2338097" y="294278"/>
                </a:cubicBezTo>
                <a:cubicBezTo>
                  <a:pt x="2638891" y="467942"/>
                  <a:pt x="2741949" y="852566"/>
                  <a:pt x="2568286" y="1153359"/>
                </a:cubicBezTo>
                <a:cubicBezTo>
                  <a:pt x="2103402" y="1958565"/>
                  <a:pt x="1638515" y="2763770"/>
                  <a:pt x="1173628" y="3568976"/>
                </a:cubicBezTo>
                <a:cubicBezTo>
                  <a:pt x="999965" y="3869769"/>
                  <a:pt x="615342" y="3972829"/>
                  <a:pt x="314549" y="3799166"/>
                </a:cubicBezTo>
                <a:lnTo>
                  <a:pt x="314550" y="3799165"/>
                </a:lnTo>
                <a:cubicBezTo>
                  <a:pt x="13757" y="3625502"/>
                  <a:pt x="-89303" y="3240879"/>
                  <a:pt x="84361" y="2940086"/>
                </a:cubicBezTo>
                <a:lnTo>
                  <a:pt x="1479019" y="524469"/>
                </a:lnTo>
                <a:cubicBezTo>
                  <a:pt x="1587558" y="336473"/>
                  <a:pt x="1778504" y="225717"/>
                  <a:pt x="1979885" y="211485"/>
                </a:cubicBezTo>
                <a:close/>
                <a:moveTo>
                  <a:pt x="3675615" y="1567"/>
                </a:moveTo>
                <a:cubicBezTo>
                  <a:pt x="3796445" y="-6972"/>
                  <a:pt x="3921031" y="19238"/>
                  <a:pt x="4033828" y="84362"/>
                </a:cubicBezTo>
                <a:cubicBezTo>
                  <a:pt x="4334620" y="258025"/>
                  <a:pt x="4437681" y="642649"/>
                  <a:pt x="4264018" y="943441"/>
                </a:cubicBezTo>
                <a:cubicBezTo>
                  <a:pt x="3379413" y="2475622"/>
                  <a:pt x="2494808" y="4007802"/>
                  <a:pt x="1610203" y="5539982"/>
                </a:cubicBezTo>
                <a:cubicBezTo>
                  <a:pt x="1458248" y="5803176"/>
                  <a:pt x="1144775" y="5914981"/>
                  <a:pt x="867274" y="5822478"/>
                </a:cubicBezTo>
                <a:lnTo>
                  <a:pt x="751123" y="5770172"/>
                </a:lnTo>
                <a:lnTo>
                  <a:pt x="647750" y="5695736"/>
                </a:lnTo>
                <a:cubicBezTo>
                  <a:pt x="428890" y="5501663"/>
                  <a:pt x="368979" y="5174286"/>
                  <a:pt x="520934" y="4911092"/>
                </a:cubicBezTo>
                <a:lnTo>
                  <a:pt x="3174747" y="314552"/>
                </a:lnTo>
                <a:cubicBezTo>
                  <a:pt x="3283287" y="126556"/>
                  <a:pt x="3474233" y="15800"/>
                  <a:pt x="3675615" y="1567"/>
                </a:cubicBezTo>
                <a:close/>
              </a:path>
            </a:pathLst>
          </a:custGeom>
          <a:solidFill>
            <a:schemeClr val="bg1">
              <a:lumMod val="95000"/>
            </a:schemeClr>
          </a:solidFill>
        </p:spPr>
        <p:txBody>
          <a:bodyPr wrap="square">
            <a:noAutofit/>
          </a:bodyPr>
          <a:lstStyle>
            <a:lvl1pPr>
              <a:defRPr sz="1400"/>
            </a:lvl1pPr>
          </a:lstStyle>
          <a:p>
            <a:endParaRPr lang="en-US"/>
          </a:p>
        </p:txBody>
      </p:sp>
      <p:sp>
        <p:nvSpPr>
          <p:cNvPr id="4" name="Date Placeholder 3"/>
          <p:cNvSpPr>
            <a:spLocks noGrp="1"/>
          </p:cNvSpPr>
          <p:nvPr>
            <p:ph type="dt" sz="half" idx="10"/>
          </p:nvPr>
        </p:nvSpPr>
        <p:spPr/>
        <p:txBody>
          <a:bodyPr/>
          <a:lstStyle/>
          <a:p>
            <a:fld id="{1F235A6E-00E9-4A40-ACA0-43A37B483712}"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8828619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3_20">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C6812A-EFF8-4FA7-90A8-40CB0BA18FAB}"/>
              </a:ext>
            </a:extLst>
          </p:cNvPr>
          <p:cNvSpPr>
            <a:spLocks noGrp="1"/>
          </p:cNvSpPr>
          <p:nvPr>
            <p:ph type="pic" sz="quarter" idx="17"/>
          </p:nvPr>
        </p:nvSpPr>
        <p:spPr>
          <a:xfrm>
            <a:off x="8459070" y="1921328"/>
            <a:ext cx="2730478" cy="2730478"/>
          </a:xfrm>
          <a:custGeom>
            <a:avLst/>
            <a:gdLst>
              <a:gd name="connsiteX0" fmla="*/ 1365239 w 2730478"/>
              <a:gd name="connsiteY0" fmla="*/ 0 h 2730478"/>
              <a:gd name="connsiteX1" fmla="*/ 2730478 w 2730478"/>
              <a:gd name="connsiteY1" fmla="*/ 1365239 h 2730478"/>
              <a:gd name="connsiteX2" fmla="*/ 1365239 w 2730478"/>
              <a:gd name="connsiteY2" fmla="*/ 2730478 h 2730478"/>
              <a:gd name="connsiteX3" fmla="*/ 0 w 2730478"/>
              <a:gd name="connsiteY3" fmla="*/ 1365239 h 2730478"/>
              <a:gd name="connsiteX4" fmla="*/ 1365239 w 2730478"/>
              <a:gd name="connsiteY4" fmla="*/ 0 h 273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478" h="2730478">
                <a:moveTo>
                  <a:pt x="1365239" y="0"/>
                </a:moveTo>
                <a:cubicBezTo>
                  <a:pt x="2119240" y="0"/>
                  <a:pt x="2730478" y="611238"/>
                  <a:pt x="2730478" y="1365239"/>
                </a:cubicBezTo>
                <a:cubicBezTo>
                  <a:pt x="2730478" y="2119240"/>
                  <a:pt x="2119240" y="2730478"/>
                  <a:pt x="1365239" y="2730478"/>
                </a:cubicBezTo>
                <a:cubicBezTo>
                  <a:pt x="611238" y="2730478"/>
                  <a:pt x="0" y="2119240"/>
                  <a:pt x="0" y="1365239"/>
                </a:cubicBezTo>
                <a:cubicBezTo>
                  <a:pt x="0" y="611238"/>
                  <a:pt x="611238" y="0"/>
                  <a:pt x="1365239" y="0"/>
                </a:cubicBezTo>
                <a:close/>
              </a:path>
            </a:pathLst>
          </a:custGeom>
          <a:solidFill>
            <a:schemeClr val="bg1">
              <a:lumMod val="95000"/>
            </a:schemeClr>
          </a:solidFill>
        </p:spPr>
        <p:txBody>
          <a:bodyPr wrap="square">
            <a:noAutofit/>
          </a:bodyPr>
          <a:lstStyle>
            <a:lvl1pPr>
              <a:defRPr sz="1200"/>
            </a:lvl1pPr>
          </a:lstStyle>
          <a:p>
            <a:endParaRPr lang="en-US"/>
          </a:p>
        </p:txBody>
      </p:sp>
      <p:sp>
        <p:nvSpPr>
          <p:cNvPr id="8" name="Picture Placeholder 7">
            <a:extLst>
              <a:ext uri="{FF2B5EF4-FFF2-40B4-BE49-F238E27FC236}">
                <a16:creationId xmlns:a16="http://schemas.microsoft.com/office/drawing/2014/main" id="{6D41DA89-551D-4629-9F5E-018C8F219E41}"/>
              </a:ext>
            </a:extLst>
          </p:cNvPr>
          <p:cNvSpPr>
            <a:spLocks noGrp="1"/>
          </p:cNvSpPr>
          <p:nvPr>
            <p:ph type="pic" sz="quarter" idx="18"/>
          </p:nvPr>
        </p:nvSpPr>
        <p:spPr>
          <a:xfrm>
            <a:off x="1002452" y="1921328"/>
            <a:ext cx="2730478" cy="2730478"/>
          </a:xfrm>
          <a:custGeom>
            <a:avLst/>
            <a:gdLst>
              <a:gd name="connsiteX0" fmla="*/ 1365239 w 2730478"/>
              <a:gd name="connsiteY0" fmla="*/ 0 h 2730478"/>
              <a:gd name="connsiteX1" fmla="*/ 2730478 w 2730478"/>
              <a:gd name="connsiteY1" fmla="*/ 1365239 h 2730478"/>
              <a:gd name="connsiteX2" fmla="*/ 1365239 w 2730478"/>
              <a:gd name="connsiteY2" fmla="*/ 2730478 h 2730478"/>
              <a:gd name="connsiteX3" fmla="*/ 0 w 2730478"/>
              <a:gd name="connsiteY3" fmla="*/ 1365239 h 2730478"/>
              <a:gd name="connsiteX4" fmla="*/ 1365239 w 2730478"/>
              <a:gd name="connsiteY4" fmla="*/ 0 h 273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478" h="2730478">
                <a:moveTo>
                  <a:pt x="1365239" y="0"/>
                </a:moveTo>
                <a:cubicBezTo>
                  <a:pt x="2119240" y="0"/>
                  <a:pt x="2730478" y="611238"/>
                  <a:pt x="2730478" y="1365239"/>
                </a:cubicBezTo>
                <a:cubicBezTo>
                  <a:pt x="2730478" y="2119240"/>
                  <a:pt x="2119240" y="2730478"/>
                  <a:pt x="1365239" y="2730478"/>
                </a:cubicBezTo>
                <a:cubicBezTo>
                  <a:pt x="611238" y="2730478"/>
                  <a:pt x="0" y="2119240"/>
                  <a:pt x="0" y="1365239"/>
                </a:cubicBezTo>
                <a:cubicBezTo>
                  <a:pt x="0" y="611238"/>
                  <a:pt x="611238" y="0"/>
                  <a:pt x="1365239" y="0"/>
                </a:cubicBezTo>
                <a:close/>
              </a:path>
            </a:pathLst>
          </a:custGeom>
          <a:solidFill>
            <a:schemeClr val="bg1">
              <a:lumMod val="95000"/>
            </a:schemeClr>
          </a:solidFill>
        </p:spPr>
        <p:txBody>
          <a:bodyPr wrap="square">
            <a:noAutofit/>
          </a:bodyPr>
          <a:lstStyle>
            <a:lvl1pPr>
              <a:defRPr sz="1200"/>
            </a:lvl1pPr>
          </a:lstStyle>
          <a:p>
            <a:endParaRPr lang="en-US"/>
          </a:p>
        </p:txBody>
      </p:sp>
      <p:sp>
        <p:nvSpPr>
          <p:cNvPr id="9" name="Picture Placeholder 8">
            <a:extLst>
              <a:ext uri="{FF2B5EF4-FFF2-40B4-BE49-F238E27FC236}">
                <a16:creationId xmlns:a16="http://schemas.microsoft.com/office/drawing/2014/main" id="{A97582E1-5B6B-450E-93E0-4BDB91A9AAE0}"/>
              </a:ext>
            </a:extLst>
          </p:cNvPr>
          <p:cNvSpPr>
            <a:spLocks noGrp="1"/>
          </p:cNvSpPr>
          <p:nvPr>
            <p:ph type="pic" sz="quarter" idx="19"/>
          </p:nvPr>
        </p:nvSpPr>
        <p:spPr>
          <a:xfrm>
            <a:off x="4730762" y="1921328"/>
            <a:ext cx="2730478" cy="2730478"/>
          </a:xfrm>
          <a:custGeom>
            <a:avLst/>
            <a:gdLst>
              <a:gd name="connsiteX0" fmla="*/ 1365239 w 2730478"/>
              <a:gd name="connsiteY0" fmla="*/ 0 h 2730478"/>
              <a:gd name="connsiteX1" fmla="*/ 2730478 w 2730478"/>
              <a:gd name="connsiteY1" fmla="*/ 1365239 h 2730478"/>
              <a:gd name="connsiteX2" fmla="*/ 1365239 w 2730478"/>
              <a:gd name="connsiteY2" fmla="*/ 2730478 h 2730478"/>
              <a:gd name="connsiteX3" fmla="*/ 0 w 2730478"/>
              <a:gd name="connsiteY3" fmla="*/ 1365239 h 2730478"/>
              <a:gd name="connsiteX4" fmla="*/ 1365239 w 2730478"/>
              <a:gd name="connsiteY4" fmla="*/ 0 h 2730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0478" h="2730478">
                <a:moveTo>
                  <a:pt x="1365239" y="0"/>
                </a:moveTo>
                <a:cubicBezTo>
                  <a:pt x="2119240" y="0"/>
                  <a:pt x="2730478" y="611238"/>
                  <a:pt x="2730478" y="1365239"/>
                </a:cubicBezTo>
                <a:cubicBezTo>
                  <a:pt x="2730478" y="2119240"/>
                  <a:pt x="2119240" y="2730478"/>
                  <a:pt x="1365239" y="2730478"/>
                </a:cubicBezTo>
                <a:cubicBezTo>
                  <a:pt x="611238" y="2730478"/>
                  <a:pt x="0" y="2119240"/>
                  <a:pt x="0" y="1365239"/>
                </a:cubicBezTo>
                <a:cubicBezTo>
                  <a:pt x="0" y="611238"/>
                  <a:pt x="611238" y="0"/>
                  <a:pt x="1365239" y="0"/>
                </a:cubicBezTo>
                <a:close/>
              </a:path>
            </a:pathLst>
          </a:custGeom>
          <a:solidFill>
            <a:schemeClr val="bg1">
              <a:lumMod val="95000"/>
            </a:schemeClr>
          </a:solidFill>
        </p:spPr>
        <p:txBody>
          <a:bodyPr wrap="square">
            <a:noAutofit/>
          </a:bodyPr>
          <a:lstStyle>
            <a:lvl1pPr>
              <a:defRPr sz="1200"/>
            </a:lvl1pPr>
          </a:lstStyle>
          <a:p>
            <a:endParaRPr lang="en-US"/>
          </a:p>
        </p:txBody>
      </p:sp>
    </p:spTree>
    <p:extLst>
      <p:ext uri="{BB962C8B-B14F-4D97-AF65-F5344CB8AC3E}">
        <p14:creationId xmlns:p14="http://schemas.microsoft.com/office/powerpoint/2010/main" val="31958255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9_Title Slid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E0113784-DCEF-481F-9530-32FC6469B04A}"/>
              </a:ext>
            </a:extLst>
          </p:cNvPr>
          <p:cNvSpPr>
            <a:spLocks noGrp="1"/>
          </p:cNvSpPr>
          <p:nvPr>
            <p:ph type="pic" sz="quarter" idx="17"/>
          </p:nvPr>
        </p:nvSpPr>
        <p:spPr>
          <a:xfrm>
            <a:off x="10174192" y="3612262"/>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30" name="Picture Placeholder 29">
            <a:extLst>
              <a:ext uri="{FF2B5EF4-FFF2-40B4-BE49-F238E27FC236}">
                <a16:creationId xmlns:a16="http://schemas.microsoft.com/office/drawing/2014/main" id="{68C90C8F-F9CC-46E5-829B-185053CDDEA8}"/>
              </a:ext>
            </a:extLst>
          </p:cNvPr>
          <p:cNvSpPr>
            <a:spLocks noGrp="1"/>
          </p:cNvSpPr>
          <p:nvPr>
            <p:ph type="pic" sz="quarter" idx="20"/>
          </p:nvPr>
        </p:nvSpPr>
        <p:spPr>
          <a:xfrm>
            <a:off x="10174192" y="4964450"/>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26" name="Picture Placeholder 25">
            <a:extLst>
              <a:ext uri="{FF2B5EF4-FFF2-40B4-BE49-F238E27FC236}">
                <a16:creationId xmlns:a16="http://schemas.microsoft.com/office/drawing/2014/main" id="{553663E1-D87C-44F4-8B77-0F41D4F14C58}"/>
              </a:ext>
            </a:extLst>
          </p:cNvPr>
          <p:cNvSpPr>
            <a:spLocks noGrp="1"/>
          </p:cNvSpPr>
          <p:nvPr>
            <p:ph type="pic" sz="quarter" idx="16"/>
          </p:nvPr>
        </p:nvSpPr>
        <p:spPr>
          <a:xfrm>
            <a:off x="7972159" y="3612262"/>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29" name="Picture Placeholder 28">
            <a:extLst>
              <a:ext uri="{FF2B5EF4-FFF2-40B4-BE49-F238E27FC236}">
                <a16:creationId xmlns:a16="http://schemas.microsoft.com/office/drawing/2014/main" id="{05BB9F5E-DABC-4B42-9A65-D42D4A659564}"/>
              </a:ext>
            </a:extLst>
          </p:cNvPr>
          <p:cNvSpPr>
            <a:spLocks noGrp="1"/>
          </p:cNvSpPr>
          <p:nvPr>
            <p:ph type="pic" sz="quarter" idx="19"/>
          </p:nvPr>
        </p:nvSpPr>
        <p:spPr>
          <a:xfrm>
            <a:off x="7972159" y="4964450"/>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25" name="Picture Placeholder 24">
            <a:extLst>
              <a:ext uri="{FF2B5EF4-FFF2-40B4-BE49-F238E27FC236}">
                <a16:creationId xmlns:a16="http://schemas.microsoft.com/office/drawing/2014/main" id="{CABACCED-18D8-4FEB-B714-C08094FBC09D}"/>
              </a:ext>
            </a:extLst>
          </p:cNvPr>
          <p:cNvSpPr>
            <a:spLocks noGrp="1"/>
          </p:cNvSpPr>
          <p:nvPr>
            <p:ph type="pic" sz="quarter" idx="15"/>
          </p:nvPr>
        </p:nvSpPr>
        <p:spPr>
          <a:xfrm>
            <a:off x="5770126" y="3612263"/>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28" name="Picture Placeholder 27">
            <a:extLst>
              <a:ext uri="{FF2B5EF4-FFF2-40B4-BE49-F238E27FC236}">
                <a16:creationId xmlns:a16="http://schemas.microsoft.com/office/drawing/2014/main" id="{3F5DF7FA-ECC1-42F5-BC75-B61F8EAE73C5}"/>
              </a:ext>
            </a:extLst>
          </p:cNvPr>
          <p:cNvSpPr>
            <a:spLocks noGrp="1"/>
          </p:cNvSpPr>
          <p:nvPr>
            <p:ph type="pic" sz="quarter" idx="18"/>
          </p:nvPr>
        </p:nvSpPr>
        <p:spPr>
          <a:xfrm>
            <a:off x="5770126" y="4964451"/>
            <a:ext cx="1424050" cy="915802"/>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noFill/>
        </p:spPr>
        <p:txBody>
          <a:bodyPr wrap="square">
            <a:noAutofit/>
          </a:bodyPr>
          <a:lstStyle>
            <a:lvl1pPr>
              <a:defRPr sz="1200"/>
            </a:lvl1pPr>
          </a:lstStyle>
          <a:p>
            <a:endParaRPr lang="en-US"/>
          </a:p>
        </p:txBody>
      </p:sp>
      <p:sp>
        <p:nvSpPr>
          <p:cNvPr id="23" name="Picture Placeholder 22">
            <a:extLst>
              <a:ext uri="{FF2B5EF4-FFF2-40B4-BE49-F238E27FC236}">
                <a16:creationId xmlns:a16="http://schemas.microsoft.com/office/drawing/2014/main" id="{11AED5B9-15EE-48AE-9A50-341305582F1D}"/>
              </a:ext>
            </a:extLst>
          </p:cNvPr>
          <p:cNvSpPr>
            <a:spLocks noGrp="1"/>
          </p:cNvSpPr>
          <p:nvPr>
            <p:ph type="pic" sz="quarter" idx="13"/>
          </p:nvPr>
        </p:nvSpPr>
        <p:spPr>
          <a:xfrm>
            <a:off x="1" y="1"/>
            <a:ext cx="5999967" cy="2891118"/>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solidFill>
            <a:schemeClr val="bg1">
              <a:lumMod val="95000"/>
            </a:schemeClr>
          </a:solidFill>
        </p:spPr>
        <p:txBody>
          <a:bodyPr wrap="square">
            <a:noAutofit/>
          </a:bodyPr>
          <a:lstStyle>
            <a:lvl1pPr>
              <a:defRPr sz="1200"/>
            </a:lvl1pPr>
          </a:lstStyle>
          <a:p>
            <a:endParaRPr lang="en-US"/>
          </a:p>
        </p:txBody>
      </p:sp>
      <p:sp>
        <p:nvSpPr>
          <p:cNvPr id="24" name="Picture Placeholder 23">
            <a:extLst>
              <a:ext uri="{FF2B5EF4-FFF2-40B4-BE49-F238E27FC236}">
                <a16:creationId xmlns:a16="http://schemas.microsoft.com/office/drawing/2014/main" id="{16D7C47C-E5B6-467E-81AB-40BA18CC8366}"/>
              </a:ext>
            </a:extLst>
          </p:cNvPr>
          <p:cNvSpPr>
            <a:spLocks noGrp="1"/>
          </p:cNvSpPr>
          <p:nvPr>
            <p:ph type="pic" sz="quarter" idx="14"/>
          </p:nvPr>
        </p:nvSpPr>
        <p:spPr>
          <a:xfrm>
            <a:off x="6192034" y="1"/>
            <a:ext cx="5999967" cy="2891118"/>
          </a:xfrm>
          <a:custGeom>
            <a:avLst/>
            <a:gdLst>
              <a:gd name="connsiteX0" fmla="*/ 0 w 5999967"/>
              <a:gd name="connsiteY0" fmla="*/ 0 h 2891118"/>
              <a:gd name="connsiteX1" fmla="*/ 5999967 w 5999967"/>
              <a:gd name="connsiteY1" fmla="*/ 0 h 2891118"/>
              <a:gd name="connsiteX2" fmla="*/ 5999967 w 5999967"/>
              <a:gd name="connsiteY2" fmla="*/ 2891118 h 2891118"/>
              <a:gd name="connsiteX3" fmla="*/ 0 w 5999967"/>
              <a:gd name="connsiteY3" fmla="*/ 2891118 h 2891118"/>
            </a:gdLst>
            <a:ahLst/>
            <a:cxnLst>
              <a:cxn ang="0">
                <a:pos x="connsiteX0" y="connsiteY0"/>
              </a:cxn>
              <a:cxn ang="0">
                <a:pos x="connsiteX1" y="connsiteY1"/>
              </a:cxn>
              <a:cxn ang="0">
                <a:pos x="connsiteX2" y="connsiteY2"/>
              </a:cxn>
              <a:cxn ang="0">
                <a:pos x="connsiteX3" y="connsiteY3"/>
              </a:cxn>
            </a:cxnLst>
            <a:rect l="l" t="t" r="r" b="b"/>
            <a:pathLst>
              <a:path w="5999967" h="2891118">
                <a:moveTo>
                  <a:pt x="0" y="0"/>
                </a:moveTo>
                <a:lnTo>
                  <a:pt x="5999967" y="0"/>
                </a:lnTo>
                <a:lnTo>
                  <a:pt x="5999967" y="2891118"/>
                </a:lnTo>
                <a:lnTo>
                  <a:pt x="0" y="2891118"/>
                </a:lnTo>
                <a:close/>
              </a:path>
            </a:pathLst>
          </a:custGeom>
          <a:solidFill>
            <a:schemeClr val="bg1">
              <a:lumMod val="95000"/>
            </a:schemeClr>
          </a:solidFill>
        </p:spPr>
        <p:txBody>
          <a:bodyPr wrap="square">
            <a:noAutofit/>
          </a:bodyPr>
          <a:lstStyle>
            <a:lvl1pPr>
              <a:defRPr sz="120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60A4E022-55DD-40DF-8967-892731742F3C}" type="datetime1">
              <a:rPr lang="en-US" smtClean="0"/>
              <a:t>4/21/26</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1428632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E8EAC482-EEA8-43ED-996F-39047B417FCC}"/>
              </a:ext>
            </a:extLst>
          </p:cNvPr>
          <p:cNvSpPr>
            <a:spLocks noGrp="1"/>
          </p:cNvSpPr>
          <p:nvPr>
            <p:ph type="pic" sz="quarter" idx="15"/>
          </p:nvPr>
        </p:nvSpPr>
        <p:spPr>
          <a:xfrm>
            <a:off x="4615102" y="1906662"/>
            <a:ext cx="2961798" cy="2039730"/>
          </a:xfrm>
          <a:custGeom>
            <a:avLst/>
            <a:gdLst>
              <a:gd name="connsiteX0" fmla="*/ 0 w 2961798"/>
              <a:gd name="connsiteY0" fmla="*/ 0 h 2039730"/>
              <a:gd name="connsiteX1" fmla="*/ 2961798 w 2961798"/>
              <a:gd name="connsiteY1" fmla="*/ 0 h 2039730"/>
              <a:gd name="connsiteX2" fmla="*/ 2961798 w 2961798"/>
              <a:gd name="connsiteY2" fmla="*/ 2039730 h 2039730"/>
              <a:gd name="connsiteX3" fmla="*/ 0 w 2961798"/>
              <a:gd name="connsiteY3" fmla="*/ 2039730 h 2039730"/>
            </a:gdLst>
            <a:ahLst/>
            <a:cxnLst>
              <a:cxn ang="0">
                <a:pos x="connsiteX0" y="connsiteY0"/>
              </a:cxn>
              <a:cxn ang="0">
                <a:pos x="connsiteX1" y="connsiteY1"/>
              </a:cxn>
              <a:cxn ang="0">
                <a:pos x="connsiteX2" y="connsiteY2"/>
              </a:cxn>
              <a:cxn ang="0">
                <a:pos x="connsiteX3" y="connsiteY3"/>
              </a:cxn>
            </a:cxnLst>
            <a:rect l="l" t="t" r="r" b="b"/>
            <a:pathLst>
              <a:path w="2961798" h="2039730">
                <a:moveTo>
                  <a:pt x="0" y="0"/>
                </a:moveTo>
                <a:lnTo>
                  <a:pt x="2961798" y="0"/>
                </a:lnTo>
                <a:lnTo>
                  <a:pt x="2961798" y="2039730"/>
                </a:lnTo>
                <a:lnTo>
                  <a:pt x="0" y="2039730"/>
                </a:lnTo>
                <a:close/>
              </a:path>
            </a:pathLst>
          </a:custGeom>
          <a:solidFill>
            <a:schemeClr val="bg1">
              <a:lumMod val="95000"/>
            </a:schemeClr>
          </a:solidFill>
        </p:spPr>
        <p:txBody>
          <a:bodyPr wrap="square">
            <a:noAutofit/>
          </a:bodyPr>
          <a:lstStyle>
            <a:lvl1pPr>
              <a:defRPr sz="1200"/>
            </a:lvl1pPr>
          </a:lstStyle>
          <a:p>
            <a:endParaRPr lang="en-US"/>
          </a:p>
        </p:txBody>
      </p:sp>
      <p:sp>
        <p:nvSpPr>
          <p:cNvPr id="31" name="Picture Placeholder 30">
            <a:extLst>
              <a:ext uri="{FF2B5EF4-FFF2-40B4-BE49-F238E27FC236}">
                <a16:creationId xmlns:a16="http://schemas.microsoft.com/office/drawing/2014/main" id="{5F40795A-CB06-4233-9911-81AF14ED0DB1}"/>
              </a:ext>
            </a:extLst>
          </p:cNvPr>
          <p:cNvSpPr>
            <a:spLocks noGrp="1"/>
          </p:cNvSpPr>
          <p:nvPr>
            <p:ph type="pic" sz="quarter" idx="16"/>
          </p:nvPr>
        </p:nvSpPr>
        <p:spPr>
          <a:xfrm>
            <a:off x="4615102" y="4065186"/>
            <a:ext cx="2961798" cy="2039730"/>
          </a:xfrm>
          <a:custGeom>
            <a:avLst/>
            <a:gdLst>
              <a:gd name="connsiteX0" fmla="*/ 0 w 2961798"/>
              <a:gd name="connsiteY0" fmla="*/ 0 h 2039730"/>
              <a:gd name="connsiteX1" fmla="*/ 2961798 w 2961798"/>
              <a:gd name="connsiteY1" fmla="*/ 0 h 2039730"/>
              <a:gd name="connsiteX2" fmla="*/ 2961798 w 2961798"/>
              <a:gd name="connsiteY2" fmla="*/ 2039730 h 2039730"/>
              <a:gd name="connsiteX3" fmla="*/ 0 w 2961798"/>
              <a:gd name="connsiteY3" fmla="*/ 2039730 h 2039730"/>
            </a:gdLst>
            <a:ahLst/>
            <a:cxnLst>
              <a:cxn ang="0">
                <a:pos x="connsiteX0" y="connsiteY0"/>
              </a:cxn>
              <a:cxn ang="0">
                <a:pos x="connsiteX1" y="connsiteY1"/>
              </a:cxn>
              <a:cxn ang="0">
                <a:pos x="connsiteX2" y="connsiteY2"/>
              </a:cxn>
              <a:cxn ang="0">
                <a:pos x="connsiteX3" y="connsiteY3"/>
              </a:cxn>
            </a:cxnLst>
            <a:rect l="l" t="t" r="r" b="b"/>
            <a:pathLst>
              <a:path w="2961798" h="2039730">
                <a:moveTo>
                  <a:pt x="0" y="0"/>
                </a:moveTo>
                <a:lnTo>
                  <a:pt x="2961798" y="0"/>
                </a:lnTo>
                <a:lnTo>
                  <a:pt x="2961798" y="2039730"/>
                </a:lnTo>
                <a:lnTo>
                  <a:pt x="0" y="2039730"/>
                </a:lnTo>
                <a:close/>
              </a:path>
            </a:pathLst>
          </a:custGeom>
          <a:solidFill>
            <a:schemeClr val="bg1">
              <a:lumMod val="95000"/>
            </a:schemeClr>
          </a:solidFill>
        </p:spPr>
        <p:txBody>
          <a:bodyPr wrap="square">
            <a:noAutofit/>
          </a:bodyPr>
          <a:lstStyle>
            <a:lvl1pPr>
              <a:defRPr sz="1200"/>
            </a:lvl1pPr>
          </a:lstStyle>
          <a:p>
            <a:endParaRPr lang="en-US"/>
          </a:p>
        </p:txBody>
      </p:sp>
      <p:sp>
        <p:nvSpPr>
          <p:cNvPr id="18" name="Picture Placeholder 17">
            <a:extLst>
              <a:ext uri="{FF2B5EF4-FFF2-40B4-BE49-F238E27FC236}">
                <a16:creationId xmlns:a16="http://schemas.microsoft.com/office/drawing/2014/main" id="{25F7D826-D816-4E97-AD2F-94231E567643}"/>
              </a:ext>
            </a:extLst>
          </p:cNvPr>
          <p:cNvSpPr>
            <a:spLocks noGrp="1"/>
          </p:cNvSpPr>
          <p:nvPr>
            <p:ph type="pic" sz="quarter" idx="13"/>
          </p:nvPr>
        </p:nvSpPr>
        <p:spPr>
          <a:xfrm>
            <a:off x="1534512" y="1906664"/>
            <a:ext cx="2961798" cy="4198253"/>
          </a:xfrm>
          <a:custGeom>
            <a:avLst/>
            <a:gdLst>
              <a:gd name="connsiteX0" fmla="*/ 0 w 2961798"/>
              <a:gd name="connsiteY0" fmla="*/ 0 h 4198253"/>
              <a:gd name="connsiteX1" fmla="*/ 2961798 w 2961798"/>
              <a:gd name="connsiteY1" fmla="*/ 0 h 4198253"/>
              <a:gd name="connsiteX2" fmla="*/ 2961798 w 2961798"/>
              <a:gd name="connsiteY2" fmla="*/ 4198253 h 4198253"/>
              <a:gd name="connsiteX3" fmla="*/ 0 w 2961798"/>
              <a:gd name="connsiteY3" fmla="*/ 4198253 h 4198253"/>
            </a:gdLst>
            <a:ahLst/>
            <a:cxnLst>
              <a:cxn ang="0">
                <a:pos x="connsiteX0" y="connsiteY0"/>
              </a:cxn>
              <a:cxn ang="0">
                <a:pos x="connsiteX1" y="connsiteY1"/>
              </a:cxn>
              <a:cxn ang="0">
                <a:pos x="connsiteX2" y="connsiteY2"/>
              </a:cxn>
              <a:cxn ang="0">
                <a:pos x="connsiteX3" y="connsiteY3"/>
              </a:cxn>
            </a:cxnLst>
            <a:rect l="l" t="t" r="r" b="b"/>
            <a:pathLst>
              <a:path w="2961798" h="4198253">
                <a:moveTo>
                  <a:pt x="0" y="0"/>
                </a:moveTo>
                <a:lnTo>
                  <a:pt x="2961798" y="0"/>
                </a:lnTo>
                <a:lnTo>
                  <a:pt x="2961798" y="4198253"/>
                </a:lnTo>
                <a:lnTo>
                  <a:pt x="0" y="4198253"/>
                </a:lnTo>
                <a:close/>
              </a:path>
            </a:pathLst>
          </a:custGeom>
          <a:solidFill>
            <a:schemeClr val="bg1">
              <a:lumMod val="95000"/>
            </a:schemeClr>
          </a:solidFill>
        </p:spPr>
        <p:txBody>
          <a:bodyPr wrap="square">
            <a:noAutofit/>
          </a:bodyPr>
          <a:lstStyle>
            <a:lvl1pPr>
              <a:defRPr sz="1200"/>
            </a:lvl1pPr>
          </a:lstStyle>
          <a:p>
            <a:endParaRPr lang="en-US"/>
          </a:p>
        </p:txBody>
      </p:sp>
      <p:sp>
        <p:nvSpPr>
          <p:cNvPr id="19" name="Picture Placeholder 18">
            <a:extLst>
              <a:ext uri="{FF2B5EF4-FFF2-40B4-BE49-F238E27FC236}">
                <a16:creationId xmlns:a16="http://schemas.microsoft.com/office/drawing/2014/main" id="{1791DA21-00ED-4679-81B8-D70C07554CD7}"/>
              </a:ext>
            </a:extLst>
          </p:cNvPr>
          <p:cNvSpPr>
            <a:spLocks noGrp="1"/>
          </p:cNvSpPr>
          <p:nvPr>
            <p:ph type="pic" sz="quarter" idx="14"/>
          </p:nvPr>
        </p:nvSpPr>
        <p:spPr>
          <a:xfrm>
            <a:off x="7695692" y="1906663"/>
            <a:ext cx="2961798" cy="4198253"/>
          </a:xfrm>
          <a:custGeom>
            <a:avLst/>
            <a:gdLst>
              <a:gd name="connsiteX0" fmla="*/ 0 w 2961798"/>
              <a:gd name="connsiteY0" fmla="*/ 0 h 4198253"/>
              <a:gd name="connsiteX1" fmla="*/ 2961798 w 2961798"/>
              <a:gd name="connsiteY1" fmla="*/ 0 h 4198253"/>
              <a:gd name="connsiteX2" fmla="*/ 2961798 w 2961798"/>
              <a:gd name="connsiteY2" fmla="*/ 4198253 h 4198253"/>
              <a:gd name="connsiteX3" fmla="*/ 0 w 2961798"/>
              <a:gd name="connsiteY3" fmla="*/ 4198253 h 4198253"/>
            </a:gdLst>
            <a:ahLst/>
            <a:cxnLst>
              <a:cxn ang="0">
                <a:pos x="connsiteX0" y="connsiteY0"/>
              </a:cxn>
              <a:cxn ang="0">
                <a:pos x="connsiteX1" y="connsiteY1"/>
              </a:cxn>
              <a:cxn ang="0">
                <a:pos x="connsiteX2" y="connsiteY2"/>
              </a:cxn>
              <a:cxn ang="0">
                <a:pos x="connsiteX3" y="connsiteY3"/>
              </a:cxn>
            </a:cxnLst>
            <a:rect l="l" t="t" r="r" b="b"/>
            <a:pathLst>
              <a:path w="2961798" h="4198253">
                <a:moveTo>
                  <a:pt x="0" y="0"/>
                </a:moveTo>
                <a:lnTo>
                  <a:pt x="2961798" y="0"/>
                </a:lnTo>
                <a:lnTo>
                  <a:pt x="2961798" y="4198253"/>
                </a:lnTo>
                <a:lnTo>
                  <a:pt x="0" y="4198253"/>
                </a:lnTo>
                <a:close/>
              </a:path>
            </a:pathLst>
          </a:custGeom>
          <a:solidFill>
            <a:schemeClr val="bg1">
              <a:lumMod val="95000"/>
            </a:schemeClr>
          </a:solidFill>
        </p:spPr>
        <p:txBody>
          <a:bodyPr wrap="square">
            <a:noAutofit/>
          </a:bodyPr>
          <a:lstStyle>
            <a:lvl1pPr>
              <a:defRPr sz="1200"/>
            </a:lvl1pPr>
          </a:lstStyle>
          <a:p>
            <a:endParaRPr lang="en-US"/>
          </a:p>
        </p:txBody>
      </p:sp>
      <p:sp>
        <p:nvSpPr>
          <p:cNvPr id="7" name="Date Placeholder 6">
            <a:extLst>
              <a:ext uri="{FF2B5EF4-FFF2-40B4-BE49-F238E27FC236}">
                <a16:creationId xmlns:a16="http://schemas.microsoft.com/office/drawing/2014/main" id="{DD6B1AE5-2680-44CD-802D-95252AFEA73C}"/>
              </a:ext>
            </a:extLst>
          </p:cNvPr>
          <p:cNvSpPr>
            <a:spLocks noGrp="1"/>
          </p:cNvSpPr>
          <p:nvPr>
            <p:ph type="dt" sz="half" idx="10"/>
          </p:nvPr>
        </p:nvSpPr>
        <p:spPr/>
        <p:txBody>
          <a:bodyPr/>
          <a:lstStyle/>
          <a:p>
            <a:fld id="{60A4E022-55DD-40DF-8967-892731742F3C}" type="datetime1">
              <a:rPr lang="en-US" smtClean="0"/>
              <a:t>4/21/26</a:t>
            </a:fld>
            <a:endParaRPr lang="en-US"/>
          </a:p>
        </p:txBody>
      </p:sp>
      <p:sp>
        <p:nvSpPr>
          <p:cNvPr id="8" name="Footer Placeholder 7">
            <a:extLst>
              <a:ext uri="{FF2B5EF4-FFF2-40B4-BE49-F238E27FC236}">
                <a16:creationId xmlns:a16="http://schemas.microsoft.com/office/drawing/2014/main" id="{4FF68BC0-D82A-4DC9-9367-6D7F8BA9FE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E97F7F-8F39-4088-8781-69FEAB78DB97}"/>
              </a:ext>
            </a:extLst>
          </p:cNvPr>
          <p:cNvSpPr>
            <a:spLocks noGrp="1"/>
          </p:cNvSpPr>
          <p:nvPr>
            <p:ph type="sldNum" sz="quarter" idx="12"/>
          </p:nvPr>
        </p:nvSpPr>
        <p:spPr/>
        <p:txBody>
          <a:bodyPr/>
          <a:lstStyle/>
          <a:p>
            <a:fld id="{2792224D-FD33-4836-BBD8-A8F18D809236}" type="slidenum">
              <a:rPr lang="en-US" smtClean="0"/>
              <a:pPr/>
              <a:t>‹#›</a:t>
            </a:fld>
            <a:endParaRPr lang="en-US"/>
          </a:p>
        </p:txBody>
      </p:sp>
    </p:spTree>
    <p:extLst>
      <p:ext uri="{BB962C8B-B14F-4D97-AF65-F5344CB8AC3E}">
        <p14:creationId xmlns:p14="http://schemas.microsoft.com/office/powerpoint/2010/main" val="2054487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8_Title and Content">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BB1732C2-6591-455A-830C-50D7959123C0}"/>
              </a:ext>
            </a:extLst>
          </p:cNvPr>
          <p:cNvSpPr>
            <a:spLocks noGrp="1"/>
          </p:cNvSpPr>
          <p:nvPr>
            <p:ph type="pic" sz="quarter" idx="13"/>
          </p:nvPr>
        </p:nvSpPr>
        <p:spPr>
          <a:xfrm>
            <a:off x="0" y="-1"/>
            <a:ext cx="12192000" cy="4259589"/>
          </a:xfrm>
          <a:custGeom>
            <a:avLst/>
            <a:gdLst>
              <a:gd name="connsiteX0" fmla="*/ 0 w 5770605"/>
              <a:gd name="connsiteY0" fmla="*/ 0 h 6858000"/>
              <a:gd name="connsiteX1" fmla="*/ 5770605 w 5770605"/>
              <a:gd name="connsiteY1" fmla="*/ 0 h 6858000"/>
              <a:gd name="connsiteX2" fmla="*/ 5770605 w 5770605"/>
              <a:gd name="connsiteY2" fmla="*/ 6858000 h 6858000"/>
              <a:gd name="connsiteX3" fmla="*/ 0 w 577060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70605" h="6858000">
                <a:moveTo>
                  <a:pt x="0" y="0"/>
                </a:moveTo>
                <a:lnTo>
                  <a:pt x="5770605" y="0"/>
                </a:lnTo>
                <a:lnTo>
                  <a:pt x="5770605" y="6858000"/>
                </a:lnTo>
                <a:lnTo>
                  <a:pt x="0" y="6858000"/>
                </a:lnTo>
                <a:close/>
              </a:path>
            </a:pathLst>
          </a:custGeom>
          <a:solidFill>
            <a:schemeClr val="bg1">
              <a:lumMod val="95000"/>
            </a:schemeClr>
          </a:solidFill>
        </p:spPr>
        <p:txBody>
          <a:bodyPr wrap="square">
            <a:noAutofit/>
          </a:bodyPr>
          <a:lstStyle>
            <a:lvl1pPr>
              <a:defRPr sz="1200"/>
            </a:lvl1pPr>
          </a:lstStyle>
          <a:p>
            <a:endParaRPr lang="en-US"/>
          </a:p>
        </p:txBody>
      </p:sp>
      <p:sp>
        <p:nvSpPr>
          <p:cNvPr id="4" name="Date Placeholder 3"/>
          <p:cNvSpPr>
            <a:spLocks noGrp="1"/>
          </p:cNvSpPr>
          <p:nvPr>
            <p:ph type="dt" sz="half" idx="10"/>
          </p:nvPr>
        </p:nvSpPr>
        <p:spPr/>
        <p:txBody>
          <a:bodyPr/>
          <a:lstStyle/>
          <a:p>
            <a:fld id="{96A793C6-7108-4AC2-A1CC-78FFC2F8B960}"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8591834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0_Title and Conten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DA6C9BA-D33E-4BEB-81CB-06C31C9CF0C9}"/>
              </a:ext>
            </a:extLst>
          </p:cNvPr>
          <p:cNvSpPr>
            <a:spLocks noGrp="1"/>
          </p:cNvSpPr>
          <p:nvPr>
            <p:ph type="pic" sz="quarter" idx="13"/>
          </p:nvPr>
        </p:nvSpPr>
        <p:spPr>
          <a:xfrm>
            <a:off x="0" y="3429000"/>
            <a:ext cx="3976099" cy="3429000"/>
          </a:xfrm>
          <a:custGeom>
            <a:avLst/>
            <a:gdLst>
              <a:gd name="connsiteX0" fmla="*/ 0 w 3976099"/>
              <a:gd name="connsiteY0" fmla="*/ 0 h 3429000"/>
              <a:gd name="connsiteX1" fmla="*/ 3976099 w 3976099"/>
              <a:gd name="connsiteY1" fmla="*/ 0 h 3429000"/>
              <a:gd name="connsiteX2" fmla="*/ 3976099 w 3976099"/>
              <a:gd name="connsiteY2" fmla="*/ 3429000 h 3429000"/>
              <a:gd name="connsiteX3" fmla="*/ 0 w 3976099"/>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976099" h="3429000">
                <a:moveTo>
                  <a:pt x="0" y="0"/>
                </a:moveTo>
                <a:lnTo>
                  <a:pt x="3976099" y="0"/>
                </a:lnTo>
                <a:lnTo>
                  <a:pt x="3976099" y="3429000"/>
                </a:lnTo>
                <a:lnTo>
                  <a:pt x="0" y="3429000"/>
                </a:lnTo>
                <a:close/>
              </a:path>
            </a:pathLst>
          </a:custGeom>
          <a:solidFill>
            <a:schemeClr val="bg1">
              <a:lumMod val="95000"/>
            </a:schemeClr>
          </a:solidFill>
        </p:spPr>
        <p:txBody>
          <a:bodyPr wrap="square">
            <a:noAutofit/>
          </a:bodyPr>
          <a:lstStyle>
            <a:lvl1pPr>
              <a:defRPr sz="1200"/>
            </a:lvl1pPr>
          </a:lstStyle>
          <a:p>
            <a:endParaRPr lang="en-US"/>
          </a:p>
        </p:txBody>
      </p:sp>
      <p:sp>
        <p:nvSpPr>
          <p:cNvPr id="14" name="Picture Placeholder 13">
            <a:extLst>
              <a:ext uri="{FF2B5EF4-FFF2-40B4-BE49-F238E27FC236}">
                <a16:creationId xmlns:a16="http://schemas.microsoft.com/office/drawing/2014/main" id="{7460ADF2-88CA-4525-A653-447AAFD6B791}"/>
              </a:ext>
            </a:extLst>
          </p:cNvPr>
          <p:cNvSpPr>
            <a:spLocks noGrp="1"/>
          </p:cNvSpPr>
          <p:nvPr>
            <p:ph type="pic" sz="quarter" idx="14"/>
          </p:nvPr>
        </p:nvSpPr>
        <p:spPr>
          <a:xfrm>
            <a:off x="4107951" y="3429000"/>
            <a:ext cx="3976099" cy="3429000"/>
          </a:xfrm>
          <a:custGeom>
            <a:avLst/>
            <a:gdLst>
              <a:gd name="connsiteX0" fmla="*/ 0 w 3976099"/>
              <a:gd name="connsiteY0" fmla="*/ 0 h 3429000"/>
              <a:gd name="connsiteX1" fmla="*/ 3976099 w 3976099"/>
              <a:gd name="connsiteY1" fmla="*/ 0 h 3429000"/>
              <a:gd name="connsiteX2" fmla="*/ 3976099 w 3976099"/>
              <a:gd name="connsiteY2" fmla="*/ 3429000 h 3429000"/>
              <a:gd name="connsiteX3" fmla="*/ 0 w 3976099"/>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976099" h="3429000">
                <a:moveTo>
                  <a:pt x="0" y="0"/>
                </a:moveTo>
                <a:lnTo>
                  <a:pt x="3976099" y="0"/>
                </a:lnTo>
                <a:lnTo>
                  <a:pt x="3976099" y="3429000"/>
                </a:lnTo>
                <a:lnTo>
                  <a:pt x="0" y="3429000"/>
                </a:lnTo>
                <a:close/>
              </a:path>
            </a:pathLst>
          </a:custGeom>
          <a:solidFill>
            <a:schemeClr val="bg1">
              <a:lumMod val="95000"/>
            </a:schemeClr>
          </a:solidFill>
        </p:spPr>
        <p:txBody>
          <a:bodyPr wrap="square">
            <a:noAutofit/>
          </a:bodyPr>
          <a:lstStyle>
            <a:lvl1pPr>
              <a:defRPr sz="1200"/>
            </a:lvl1pPr>
          </a:lstStyle>
          <a:p>
            <a:endParaRPr lang="en-US"/>
          </a:p>
        </p:txBody>
      </p:sp>
      <p:sp>
        <p:nvSpPr>
          <p:cNvPr id="15" name="Picture Placeholder 14">
            <a:extLst>
              <a:ext uri="{FF2B5EF4-FFF2-40B4-BE49-F238E27FC236}">
                <a16:creationId xmlns:a16="http://schemas.microsoft.com/office/drawing/2014/main" id="{D2E48544-2015-46DC-AAF8-74ED7EA1BFFC}"/>
              </a:ext>
            </a:extLst>
          </p:cNvPr>
          <p:cNvSpPr>
            <a:spLocks noGrp="1"/>
          </p:cNvSpPr>
          <p:nvPr>
            <p:ph type="pic" sz="quarter" idx="15"/>
          </p:nvPr>
        </p:nvSpPr>
        <p:spPr>
          <a:xfrm>
            <a:off x="8215902" y="3429000"/>
            <a:ext cx="3976099" cy="3429000"/>
          </a:xfrm>
          <a:custGeom>
            <a:avLst/>
            <a:gdLst>
              <a:gd name="connsiteX0" fmla="*/ 0 w 3976099"/>
              <a:gd name="connsiteY0" fmla="*/ 0 h 3429000"/>
              <a:gd name="connsiteX1" fmla="*/ 3976099 w 3976099"/>
              <a:gd name="connsiteY1" fmla="*/ 0 h 3429000"/>
              <a:gd name="connsiteX2" fmla="*/ 3976099 w 3976099"/>
              <a:gd name="connsiteY2" fmla="*/ 3429000 h 3429000"/>
              <a:gd name="connsiteX3" fmla="*/ 0 w 3976099"/>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976099" h="3429000">
                <a:moveTo>
                  <a:pt x="0" y="0"/>
                </a:moveTo>
                <a:lnTo>
                  <a:pt x="3976099" y="0"/>
                </a:lnTo>
                <a:lnTo>
                  <a:pt x="3976099" y="3429000"/>
                </a:lnTo>
                <a:lnTo>
                  <a:pt x="0" y="3429000"/>
                </a:lnTo>
                <a:close/>
              </a:path>
            </a:pathLst>
          </a:custGeom>
          <a:solidFill>
            <a:schemeClr val="bg1">
              <a:lumMod val="95000"/>
            </a:schemeClr>
          </a:solidFill>
        </p:spPr>
        <p:txBody>
          <a:bodyPr wrap="square">
            <a:noAutofit/>
          </a:bodyPr>
          <a:lstStyle>
            <a:lvl1pPr>
              <a:defRPr sz="1200"/>
            </a:lvl1pPr>
          </a:lstStyle>
          <a:p>
            <a:endParaRPr lang="en-US"/>
          </a:p>
        </p:txBody>
      </p:sp>
      <p:sp>
        <p:nvSpPr>
          <p:cNvPr id="4" name="Date Placeholder 3"/>
          <p:cNvSpPr>
            <a:spLocks noGrp="1"/>
          </p:cNvSpPr>
          <p:nvPr>
            <p:ph type="dt" sz="half" idx="10"/>
          </p:nvPr>
        </p:nvSpPr>
        <p:spPr/>
        <p:txBody>
          <a:bodyPr/>
          <a:lstStyle/>
          <a:p>
            <a:fld id="{96A793C6-7108-4AC2-A1CC-78FFC2F8B960}"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3382547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4D14-995A-4626-A895-292C8B347F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E6809D-5887-4CC9-BEF2-07424D8630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21AD81-C325-4F17-B9CF-A72F882658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479DCC-988D-44F4-8435-8BE7A59532AE}"/>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6" name="Footer Placeholder 5">
            <a:extLst>
              <a:ext uri="{FF2B5EF4-FFF2-40B4-BE49-F238E27FC236}">
                <a16:creationId xmlns:a16="http://schemas.microsoft.com/office/drawing/2014/main" id="{50B51597-0B6A-48F8-B0B5-3D6978A645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F6675-32B3-4571-917B-DB5E319DE4D2}"/>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0890497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1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D4FD43-382B-42FA-B436-038BD303813E}"/>
              </a:ext>
            </a:extLst>
          </p:cNvPr>
          <p:cNvSpPr>
            <a:spLocks noGrp="1"/>
          </p:cNvSpPr>
          <p:nvPr>
            <p:ph type="pic" sz="quarter" idx="13"/>
          </p:nvPr>
        </p:nvSpPr>
        <p:spPr>
          <a:xfrm>
            <a:off x="0" y="1"/>
            <a:ext cx="12192000" cy="2201369"/>
          </a:xfrm>
          <a:custGeom>
            <a:avLst/>
            <a:gdLst>
              <a:gd name="connsiteX0" fmla="*/ 0 w 12192000"/>
              <a:gd name="connsiteY0" fmla="*/ 0 h 2201369"/>
              <a:gd name="connsiteX1" fmla="*/ 12192000 w 12192000"/>
              <a:gd name="connsiteY1" fmla="*/ 0 h 2201369"/>
              <a:gd name="connsiteX2" fmla="*/ 12192000 w 12192000"/>
              <a:gd name="connsiteY2" fmla="*/ 2201369 h 2201369"/>
              <a:gd name="connsiteX3" fmla="*/ 0 w 12192000"/>
              <a:gd name="connsiteY3" fmla="*/ 2201369 h 2201369"/>
            </a:gdLst>
            <a:ahLst/>
            <a:cxnLst>
              <a:cxn ang="0">
                <a:pos x="connsiteX0" y="connsiteY0"/>
              </a:cxn>
              <a:cxn ang="0">
                <a:pos x="connsiteX1" y="connsiteY1"/>
              </a:cxn>
              <a:cxn ang="0">
                <a:pos x="connsiteX2" y="connsiteY2"/>
              </a:cxn>
              <a:cxn ang="0">
                <a:pos x="connsiteX3" y="connsiteY3"/>
              </a:cxn>
            </a:cxnLst>
            <a:rect l="l" t="t" r="r" b="b"/>
            <a:pathLst>
              <a:path w="12192000" h="2201369">
                <a:moveTo>
                  <a:pt x="0" y="0"/>
                </a:moveTo>
                <a:lnTo>
                  <a:pt x="12192000" y="0"/>
                </a:lnTo>
                <a:lnTo>
                  <a:pt x="12192000" y="2201369"/>
                </a:lnTo>
                <a:lnTo>
                  <a:pt x="0" y="2201369"/>
                </a:lnTo>
                <a:close/>
              </a:path>
            </a:pathLst>
          </a:custGeom>
          <a:solidFill>
            <a:schemeClr val="bg1">
              <a:lumMod val="95000"/>
            </a:schemeClr>
          </a:solidFill>
        </p:spPr>
        <p:txBody>
          <a:bodyPr wrap="square">
            <a:noAutofit/>
          </a:bodyPr>
          <a:lstStyle>
            <a:lvl1pPr>
              <a:defRPr sz="1200"/>
            </a:lvl1pPr>
          </a:lstStyle>
          <a:p>
            <a:endParaRPr lang="en-US"/>
          </a:p>
        </p:txBody>
      </p:sp>
      <p:sp>
        <p:nvSpPr>
          <p:cNvPr id="4" name="Date Placeholder 3"/>
          <p:cNvSpPr>
            <a:spLocks noGrp="1"/>
          </p:cNvSpPr>
          <p:nvPr>
            <p:ph type="dt" sz="half" idx="10"/>
          </p:nvPr>
        </p:nvSpPr>
        <p:spPr/>
        <p:txBody>
          <a:bodyPr/>
          <a:lstStyle/>
          <a:p>
            <a:fld id="{96A793C6-7108-4AC2-A1CC-78FFC2F8B960}"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18936231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5" name="Picture Placeholder 6">
            <a:extLst>
              <a:ext uri="{FF2B5EF4-FFF2-40B4-BE49-F238E27FC236}">
                <a16:creationId xmlns:a16="http://schemas.microsoft.com/office/drawing/2014/main" id="{FAF88164-A8C1-401F-8C1D-7B3F1912EE7F}"/>
              </a:ext>
            </a:extLst>
          </p:cNvPr>
          <p:cNvSpPr>
            <a:spLocks noGrp="1"/>
          </p:cNvSpPr>
          <p:nvPr>
            <p:ph type="pic" sz="quarter" idx="13"/>
          </p:nvPr>
        </p:nvSpPr>
        <p:spPr>
          <a:xfrm>
            <a:off x="320040" y="320040"/>
            <a:ext cx="11551920" cy="6217920"/>
          </a:xfrm>
          <a:custGeom>
            <a:avLst/>
            <a:gdLst>
              <a:gd name="connsiteX0" fmla="*/ 0 w 11551920"/>
              <a:gd name="connsiteY0" fmla="*/ 0 h 6217920"/>
              <a:gd name="connsiteX1" fmla="*/ 11551920 w 11551920"/>
              <a:gd name="connsiteY1" fmla="*/ 0 h 6217920"/>
              <a:gd name="connsiteX2" fmla="*/ 11551920 w 11551920"/>
              <a:gd name="connsiteY2" fmla="*/ 6217920 h 6217920"/>
              <a:gd name="connsiteX3" fmla="*/ 0 w 11551920"/>
              <a:gd name="connsiteY3" fmla="*/ 6217920 h 6217920"/>
            </a:gdLst>
            <a:ahLst/>
            <a:cxnLst>
              <a:cxn ang="0">
                <a:pos x="connsiteX0" y="connsiteY0"/>
              </a:cxn>
              <a:cxn ang="0">
                <a:pos x="connsiteX1" y="connsiteY1"/>
              </a:cxn>
              <a:cxn ang="0">
                <a:pos x="connsiteX2" y="connsiteY2"/>
              </a:cxn>
              <a:cxn ang="0">
                <a:pos x="connsiteX3" y="connsiteY3"/>
              </a:cxn>
            </a:cxnLst>
            <a:rect l="l" t="t" r="r" b="b"/>
            <a:pathLst>
              <a:path w="11551920" h="6217920">
                <a:moveTo>
                  <a:pt x="0" y="0"/>
                </a:moveTo>
                <a:lnTo>
                  <a:pt x="11551920" y="0"/>
                </a:lnTo>
                <a:lnTo>
                  <a:pt x="11551920" y="6217920"/>
                </a:lnTo>
                <a:lnTo>
                  <a:pt x="0" y="6217920"/>
                </a:lnTo>
                <a:close/>
              </a:path>
            </a:pathLst>
          </a:custGeom>
          <a:solidFill>
            <a:schemeClr val="bg1">
              <a:lumMod val="85000"/>
            </a:schemeClr>
          </a:solidFill>
        </p:spPr>
        <p:txBody>
          <a:bodyPr wrap="square">
            <a:noAutofit/>
          </a:bodyPr>
          <a:lstStyle>
            <a:lvl1pPr>
              <a:defRPr sz="1400"/>
            </a:lvl1pPr>
          </a:lstStyle>
          <a:p>
            <a:endParaRPr lang="en-US"/>
          </a:p>
        </p:txBody>
      </p:sp>
      <p:sp>
        <p:nvSpPr>
          <p:cNvPr id="12" name="Picture Placeholder 11">
            <a:extLst>
              <a:ext uri="{FF2B5EF4-FFF2-40B4-BE49-F238E27FC236}">
                <a16:creationId xmlns:a16="http://schemas.microsoft.com/office/drawing/2014/main" id="{45C999E4-B206-487C-BE57-888C8F9CDEF9}"/>
              </a:ext>
            </a:extLst>
          </p:cNvPr>
          <p:cNvSpPr>
            <a:spLocks noGrp="1"/>
          </p:cNvSpPr>
          <p:nvPr>
            <p:ph type="pic" sz="quarter" idx="16"/>
          </p:nvPr>
        </p:nvSpPr>
        <p:spPr>
          <a:xfrm>
            <a:off x="1755330" y="2106154"/>
            <a:ext cx="1997512" cy="1997510"/>
          </a:xfrm>
          <a:custGeom>
            <a:avLst/>
            <a:gdLst>
              <a:gd name="connsiteX0" fmla="*/ 998756 w 1997512"/>
              <a:gd name="connsiteY0" fmla="*/ 0 h 1997510"/>
              <a:gd name="connsiteX1" fmla="*/ 1997512 w 1997512"/>
              <a:gd name="connsiteY1" fmla="*/ 998755 h 1997510"/>
              <a:gd name="connsiteX2" fmla="*/ 998756 w 1997512"/>
              <a:gd name="connsiteY2" fmla="*/ 1997510 h 1997510"/>
              <a:gd name="connsiteX3" fmla="*/ 0 w 1997512"/>
              <a:gd name="connsiteY3" fmla="*/ 998755 h 1997510"/>
              <a:gd name="connsiteX4" fmla="*/ 998756 w 1997512"/>
              <a:gd name="connsiteY4" fmla="*/ 0 h 1997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7512" h="1997510">
                <a:moveTo>
                  <a:pt x="998756" y="0"/>
                </a:moveTo>
                <a:cubicBezTo>
                  <a:pt x="1550354" y="0"/>
                  <a:pt x="1997512" y="447158"/>
                  <a:pt x="1997512" y="998755"/>
                </a:cubicBezTo>
                <a:cubicBezTo>
                  <a:pt x="1997512" y="1550352"/>
                  <a:pt x="1550354" y="1997510"/>
                  <a:pt x="998756" y="1997510"/>
                </a:cubicBezTo>
                <a:cubicBezTo>
                  <a:pt x="447158" y="1997510"/>
                  <a:pt x="0" y="1550352"/>
                  <a:pt x="0" y="998755"/>
                </a:cubicBezTo>
                <a:cubicBezTo>
                  <a:pt x="0" y="447158"/>
                  <a:pt x="447158" y="0"/>
                  <a:pt x="998756" y="0"/>
                </a:cubicBezTo>
                <a:close/>
              </a:path>
            </a:pathLst>
          </a:custGeom>
          <a:solidFill>
            <a:schemeClr val="bg1">
              <a:lumMod val="95000"/>
            </a:schemeClr>
          </a:solidFill>
        </p:spPr>
        <p:txBody>
          <a:bodyPr wrap="square" rtlCol="0">
            <a:noAutofit/>
          </a:bodyPr>
          <a:lstStyle>
            <a:lvl1pPr>
              <a:defRPr sz="1200"/>
            </a:lvl1pPr>
          </a:lstStyle>
          <a:p>
            <a:pPr lvl="0"/>
            <a:r>
              <a:rPr lang="en-US" noProof="0"/>
              <a:t>Click icon to add picture</a:t>
            </a:r>
          </a:p>
        </p:txBody>
      </p:sp>
      <p:sp>
        <p:nvSpPr>
          <p:cNvPr id="13" name="Picture Placeholder 12">
            <a:extLst>
              <a:ext uri="{FF2B5EF4-FFF2-40B4-BE49-F238E27FC236}">
                <a16:creationId xmlns:a16="http://schemas.microsoft.com/office/drawing/2014/main" id="{EFABCA25-6422-4528-BC3F-3AEEE8485A51}"/>
              </a:ext>
            </a:extLst>
          </p:cNvPr>
          <p:cNvSpPr>
            <a:spLocks noGrp="1"/>
          </p:cNvSpPr>
          <p:nvPr>
            <p:ph type="pic" sz="quarter" idx="17"/>
          </p:nvPr>
        </p:nvSpPr>
        <p:spPr>
          <a:xfrm>
            <a:off x="5097244" y="2106154"/>
            <a:ext cx="1997512" cy="1997510"/>
          </a:xfrm>
          <a:custGeom>
            <a:avLst/>
            <a:gdLst>
              <a:gd name="connsiteX0" fmla="*/ 998756 w 1997512"/>
              <a:gd name="connsiteY0" fmla="*/ 0 h 1997510"/>
              <a:gd name="connsiteX1" fmla="*/ 1997512 w 1997512"/>
              <a:gd name="connsiteY1" fmla="*/ 998755 h 1997510"/>
              <a:gd name="connsiteX2" fmla="*/ 998756 w 1997512"/>
              <a:gd name="connsiteY2" fmla="*/ 1997510 h 1997510"/>
              <a:gd name="connsiteX3" fmla="*/ 0 w 1997512"/>
              <a:gd name="connsiteY3" fmla="*/ 998755 h 1997510"/>
              <a:gd name="connsiteX4" fmla="*/ 998756 w 1997512"/>
              <a:gd name="connsiteY4" fmla="*/ 0 h 1997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7512" h="1997510">
                <a:moveTo>
                  <a:pt x="998756" y="0"/>
                </a:moveTo>
                <a:cubicBezTo>
                  <a:pt x="1550354" y="0"/>
                  <a:pt x="1997512" y="447158"/>
                  <a:pt x="1997512" y="998755"/>
                </a:cubicBezTo>
                <a:cubicBezTo>
                  <a:pt x="1997512" y="1550352"/>
                  <a:pt x="1550354" y="1997510"/>
                  <a:pt x="998756" y="1997510"/>
                </a:cubicBezTo>
                <a:cubicBezTo>
                  <a:pt x="447158" y="1997510"/>
                  <a:pt x="0" y="1550352"/>
                  <a:pt x="0" y="998755"/>
                </a:cubicBezTo>
                <a:cubicBezTo>
                  <a:pt x="0" y="447158"/>
                  <a:pt x="447158" y="0"/>
                  <a:pt x="998756" y="0"/>
                </a:cubicBezTo>
                <a:close/>
              </a:path>
            </a:pathLst>
          </a:custGeom>
          <a:solidFill>
            <a:schemeClr val="bg1">
              <a:lumMod val="95000"/>
            </a:schemeClr>
          </a:solidFill>
        </p:spPr>
        <p:txBody>
          <a:bodyPr wrap="square" rtlCol="0">
            <a:noAutofit/>
          </a:bodyPr>
          <a:lstStyle>
            <a:lvl1pPr>
              <a:defRPr sz="1200"/>
            </a:lvl1pPr>
          </a:lstStyle>
          <a:p>
            <a:pPr lvl="0"/>
            <a:r>
              <a:rPr lang="en-US" noProof="0"/>
              <a:t>Click icon to add picture</a:t>
            </a:r>
          </a:p>
        </p:txBody>
      </p:sp>
      <p:sp>
        <p:nvSpPr>
          <p:cNvPr id="14" name="Picture Placeholder 13">
            <a:extLst>
              <a:ext uri="{FF2B5EF4-FFF2-40B4-BE49-F238E27FC236}">
                <a16:creationId xmlns:a16="http://schemas.microsoft.com/office/drawing/2014/main" id="{55C6D14B-24F5-4B24-9A1D-EA4E2502EAD2}"/>
              </a:ext>
            </a:extLst>
          </p:cNvPr>
          <p:cNvSpPr>
            <a:spLocks noGrp="1"/>
          </p:cNvSpPr>
          <p:nvPr>
            <p:ph type="pic" sz="quarter" idx="18"/>
          </p:nvPr>
        </p:nvSpPr>
        <p:spPr>
          <a:xfrm>
            <a:off x="8439158" y="2106154"/>
            <a:ext cx="1997512" cy="1997510"/>
          </a:xfrm>
          <a:custGeom>
            <a:avLst/>
            <a:gdLst>
              <a:gd name="connsiteX0" fmla="*/ 998756 w 1997512"/>
              <a:gd name="connsiteY0" fmla="*/ 0 h 1997510"/>
              <a:gd name="connsiteX1" fmla="*/ 1997512 w 1997512"/>
              <a:gd name="connsiteY1" fmla="*/ 998755 h 1997510"/>
              <a:gd name="connsiteX2" fmla="*/ 998756 w 1997512"/>
              <a:gd name="connsiteY2" fmla="*/ 1997510 h 1997510"/>
              <a:gd name="connsiteX3" fmla="*/ 0 w 1997512"/>
              <a:gd name="connsiteY3" fmla="*/ 998755 h 1997510"/>
              <a:gd name="connsiteX4" fmla="*/ 998756 w 1997512"/>
              <a:gd name="connsiteY4" fmla="*/ 0 h 19975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7512" h="1997510">
                <a:moveTo>
                  <a:pt x="998756" y="0"/>
                </a:moveTo>
                <a:cubicBezTo>
                  <a:pt x="1550354" y="0"/>
                  <a:pt x="1997512" y="447158"/>
                  <a:pt x="1997512" y="998755"/>
                </a:cubicBezTo>
                <a:cubicBezTo>
                  <a:pt x="1997512" y="1550352"/>
                  <a:pt x="1550354" y="1997510"/>
                  <a:pt x="998756" y="1997510"/>
                </a:cubicBezTo>
                <a:cubicBezTo>
                  <a:pt x="447158" y="1997510"/>
                  <a:pt x="0" y="1550352"/>
                  <a:pt x="0" y="998755"/>
                </a:cubicBezTo>
                <a:cubicBezTo>
                  <a:pt x="0" y="447158"/>
                  <a:pt x="447158" y="0"/>
                  <a:pt x="998756" y="0"/>
                </a:cubicBezTo>
                <a:close/>
              </a:path>
            </a:pathLst>
          </a:custGeom>
          <a:solidFill>
            <a:schemeClr val="bg1">
              <a:lumMod val="95000"/>
            </a:schemeClr>
          </a:solidFill>
        </p:spPr>
        <p:txBody>
          <a:bodyPr wrap="square" rtlCol="0">
            <a:noAutofit/>
          </a:bodyPr>
          <a:lstStyle>
            <a:lvl1pPr>
              <a:defRPr sz="1200"/>
            </a:lvl1pPr>
          </a:lstStyle>
          <a:p>
            <a:pPr lvl="0"/>
            <a:r>
              <a:rPr lang="en-US" noProof="0"/>
              <a:t>Click icon to add picture</a:t>
            </a:r>
          </a:p>
        </p:txBody>
      </p:sp>
      <p:sp>
        <p:nvSpPr>
          <p:cNvPr id="3" name="Date Placeholder 2">
            <a:extLst>
              <a:ext uri="{FF2B5EF4-FFF2-40B4-BE49-F238E27FC236}">
                <a16:creationId xmlns:a16="http://schemas.microsoft.com/office/drawing/2014/main" id="{23DF630E-8E1F-4D4C-B248-351885C5E01B}"/>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9227D9E5-922F-4575-978C-CB35ED778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FD7A56-4D72-410C-A4F9-2A4D302E56BF}"/>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7138903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BF1D66A-CDE7-41EF-90B3-BACD7073118B}"/>
              </a:ext>
            </a:extLst>
          </p:cNvPr>
          <p:cNvSpPr>
            <a:spLocks noGrp="1"/>
          </p:cNvSpPr>
          <p:nvPr>
            <p:ph type="pic" sz="quarter" idx="20"/>
          </p:nvPr>
        </p:nvSpPr>
        <p:spPr>
          <a:xfrm>
            <a:off x="4170141" y="1"/>
            <a:ext cx="3851718" cy="2578603"/>
          </a:xfrm>
          <a:custGeom>
            <a:avLst/>
            <a:gdLst>
              <a:gd name="connsiteX0" fmla="*/ 115883 w 3851718"/>
              <a:gd name="connsiteY0" fmla="*/ 0 h 2578603"/>
              <a:gd name="connsiteX1" fmla="*/ 3735836 w 3851718"/>
              <a:gd name="connsiteY1" fmla="*/ 0 h 2578603"/>
              <a:gd name="connsiteX2" fmla="*/ 3765135 w 3851718"/>
              <a:gd name="connsiteY2" fmla="*/ 80052 h 2578603"/>
              <a:gd name="connsiteX3" fmla="*/ 3851718 w 3851718"/>
              <a:gd name="connsiteY3" fmla="*/ 652744 h 2578603"/>
              <a:gd name="connsiteX4" fmla="*/ 1925859 w 3851718"/>
              <a:gd name="connsiteY4" fmla="*/ 2578603 h 2578603"/>
              <a:gd name="connsiteX5" fmla="*/ 0 w 3851718"/>
              <a:gd name="connsiteY5" fmla="*/ 652744 h 2578603"/>
              <a:gd name="connsiteX6" fmla="*/ 86583 w 3851718"/>
              <a:gd name="connsiteY6" fmla="*/ 80052 h 257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718" h="2578603">
                <a:moveTo>
                  <a:pt x="115883" y="0"/>
                </a:moveTo>
                <a:lnTo>
                  <a:pt x="3735836" y="0"/>
                </a:lnTo>
                <a:lnTo>
                  <a:pt x="3765135" y="80052"/>
                </a:lnTo>
                <a:cubicBezTo>
                  <a:pt x="3821405" y="260966"/>
                  <a:pt x="3851718" y="453315"/>
                  <a:pt x="3851718" y="652744"/>
                </a:cubicBezTo>
                <a:cubicBezTo>
                  <a:pt x="3851718" y="1716367"/>
                  <a:pt x="2989482" y="2578603"/>
                  <a:pt x="1925859" y="2578603"/>
                </a:cubicBezTo>
                <a:cubicBezTo>
                  <a:pt x="862236" y="2578603"/>
                  <a:pt x="0" y="1716367"/>
                  <a:pt x="0" y="652744"/>
                </a:cubicBezTo>
                <a:cubicBezTo>
                  <a:pt x="0" y="453315"/>
                  <a:pt x="30313" y="260966"/>
                  <a:pt x="86583" y="80052"/>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172802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CAD4E58-72FD-416D-B0E1-20FF2E87BFC9}"/>
              </a:ext>
            </a:extLst>
          </p:cNvPr>
          <p:cNvSpPr>
            <a:spLocks noGrp="1"/>
          </p:cNvSpPr>
          <p:nvPr>
            <p:ph type="pic" sz="quarter" idx="20"/>
          </p:nvPr>
        </p:nvSpPr>
        <p:spPr>
          <a:xfrm>
            <a:off x="4779432" y="1884155"/>
            <a:ext cx="2633136" cy="4332729"/>
          </a:xfrm>
          <a:custGeom>
            <a:avLst/>
            <a:gdLst>
              <a:gd name="connsiteX0" fmla="*/ 1025130 w 2633136"/>
              <a:gd name="connsiteY0" fmla="*/ 4110081 h 4332729"/>
              <a:gd name="connsiteX1" fmla="*/ 1616184 w 2633136"/>
              <a:gd name="connsiteY1" fmla="*/ 4110081 h 4332729"/>
              <a:gd name="connsiteX2" fmla="*/ 1642260 w 2633136"/>
              <a:gd name="connsiteY2" fmla="*/ 4121869 h 4332729"/>
              <a:gd name="connsiteX3" fmla="*/ 1648054 w 2633136"/>
              <a:gd name="connsiteY3" fmla="*/ 4146753 h 4332729"/>
              <a:gd name="connsiteX4" fmla="*/ 1320657 w 2633136"/>
              <a:gd name="connsiteY4" fmla="*/ 4332729 h 4332729"/>
              <a:gd name="connsiteX5" fmla="*/ 993260 w 2633136"/>
              <a:gd name="connsiteY5" fmla="*/ 4146753 h 4332729"/>
              <a:gd name="connsiteX6" fmla="*/ 999054 w 2633136"/>
              <a:gd name="connsiteY6" fmla="*/ 4121869 h 4332729"/>
              <a:gd name="connsiteX7" fmla="*/ 1025130 w 2633136"/>
              <a:gd name="connsiteY7" fmla="*/ 4110081 h 4332729"/>
              <a:gd name="connsiteX8" fmla="*/ 1199036 w 2633136"/>
              <a:gd name="connsiteY8" fmla="*/ 3789469 h 4332729"/>
              <a:gd name="connsiteX9" fmla="*/ 1423146 w 2633136"/>
              <a:gd name="connsiteY9" fmla="*/ 3790784 h 4332729"/>
              <a:gd name="connsiteX10" fmla="*/ 1645811 w 2633136"/>
              <a:gd name="connsiteY10" fmla="*/ 3792097 h 4332729"/>
              <a:gd name="connsiteX11" fmla="*/ 1800520 w 2633136"/>
              <a:gd name="connsiteY11" fmla="*/ 3790784 h 4332729"/>
              <a:gd name="connsiteX12" fmla="*/ 1810640 w 2633136"/>
              <a:gd name="connsiteY12" fmla="*/ 3792097 h 4332729"/>
              <a:gd name="connsiteX13" fmla="*/ 1852570 w 2633136"/>
              <a:gd name="connsiteY13" fmla="*/ 3823623 h 4332729"/>
              <a:gd name="connsiteX14" fmla="*/ 1855462 w 2633136"/>
              <a:gd name="connsiteY14" fmla="*/ 4007533 h 4332729"/>
              <a:gd name="connsiteX15" fmla="*/ 1832329 w 2633136"/>
              <a:gd name="connsiteY15" fmla="*/ 4028551 h 4332729"/>
              <a:gd name="connsiteX16" fmla="*/ 1564842 w 2633136"/>
              <a:gd name="connsiteY16" fmla="*/ 4052196 h 4332729"/>
              <a:gd name="connsiteX17" fmla="*/ 1443388 w 2633136"/>
              <a:gd name="connsiteY17" fmla="*/ 4050882 h 4332729"/>
              <a:gd name="connsiteX18" fmla="*/ 1320489 w 2633136"/>
              <a:gd name="connsiteY18" fmla="*/ 4048254 h 4332729"/>
              <a:gd name="connsiteX19" fmla="*/ 1196145 w 2633136"/>
              <a:gd name="connsiteY19" fmla="*/ 4050882 h 4332729"/>
              <a:gd name="connsiteX20" fmla="*/ 1074691 w 2633136"/>
              <a:gd name="connsiteY20" fmla="*/ 4052196 h 4332729"/>
              <a:gd name="connsiteX21" fmla="*/ 808650 w 2633136"/>
              <a:gd name="connsiteY21" fmla="*/ 4028551 h 4332729"/>
              <a:gd name="connsiteX22" fmla="*/ 786962 w 2633136"/>
              <a:gd name="connsiteY22" fmla="*/ 4011473 h 4332729"/>
              <a:gd name="connsiteX23" fmla="*/ 786962 w 2633136"/>
              <a:gd name="connsiteY23" fmla="*/ 3818369 h 4332729"/>
              <a:gd name="connsiteX24" fmla="*/ 814432 w 2633136"/>
              <a:gd name="connsiteY24" fmla="*/ 3799978 h 4332729"/>
              <a:gd name="connsiteX25" fmla="*/ 1199036 w 2633136"/>
              <a:gd name="connsiteY25" fmla="*/ 3789469 h 4332729"/>
              <a:gd name="connsiteX26" fmla="*/ 1203461 w 2633136"/>
              <a:gd name="connsiteY26" fmla="*/ 3477761 h 4332729"/>
              <a:gd name="connsiteX27" fmla="*/ 1421939 w 2633136"/>
              <a:gd name="connsiteY27" fmla="*/ 3479098 h 4332729"/>
              <a:gd name="connsiteX28" fmla="*/ 1640414 w 2633136"/>
              <a:gd name="connsiteY28" fmla="*/ 3480433 h 4332729"/>
              <a:gd name="connsiteX29" fmla="*/ 1792335 w 2633136"/>
              <a:gd name="connsiteY29" fmla="*/ 3479098 h 4332729"/>
              <a:gd name="connsiteX30" fmla="*/ 1799570 w 2633136"/>
              <a:gd name="connsiteY30" fmla="*/ 3480433 h 4332729"/>
              <a:gd name="connsiteX31" fmla="*/ 1850208 w 2633136"/>
              <a:gd name="connsiteY31" fmla="*/ 3513830 h 4332729"/>
              <a:gd name="connsiteX32" fmla="*/ 1857443 w 2633136"/>
              <a:gd name="connsiteY32" fmla="*/ 3708869 h 4332729"/>
              <a:gd name="connsiteX33" fmla="*/ 1827059 w 2633136"/>
              <a:gd name="connsiteY33" fmla="*/ 3731580 h 4332729"/>
              <a:gd name="connsiteX34" fmla="*/ 1322105 w 2633136"/>
              <a:gd name="connsiteY34" fmla="*/ 3744939 h 4332729"/>
              <a:gd name="connsiteX35" fmla="*/ 815704 w 2633136"/>
              <a:gd name="connsiteY35" fmla="*/ 3731580 h 4332729"/>
              <a:gd name="connsiteX36" fmla="*/ 786767 w 2633136"/>
              <a:gd name="connsiteY36" fmla="*/ 3710207 h 4332729"/>
              <a:gd name="connsiteX37" fmla="*/ 807023 w 2633136"/>
              <a:gd name="connsiteY37" fmla="*/ 3496463 h 4332729"/>
              <a:gd name="connsiteX38" fmla="*/ 825832 w 2633136"/>
              <a:gd name="connsiteY38" fmla="*/ 3489785 h 4332729"/>
              <a:gd name="connsiteX39" fmla="*/ 1203461 w 2633136"/>
              <a:gd name="connsiteY39" fmla="*/ 3477761 h 4332729"/>
              <a:gd name="connsiteX40" fmla="*/ 1194827 w 2633136"/>
              <a:gd name="connsiteY40" fmla="*/ 3170506 h 4332729"/>
              <a:gd name="connsiteX41" fmla="*/ 1416114 w 2633136"/>
              <a:gd name="connsiteY41" fmla="*/ 3173121 h 4332729"/>
              <a:gd name="connsiteX42" fmla="*/ 1637399 w 2633136"/>
              <a:gd name="connsiteY42" fmla="*/ 3174427 h 4332729"/>
              <a:gd name="connsiteX43" fmla="*/ 1790708 w 2633136"/>
              <a:gd name="connsiteY43" fmla="*/ 3173121 h 4332729"/>
              <a:gd name="connsiteX44" fmla="*/ 1803723 w 2633136"/>
              <a:gd name="connsiteY44" fmla="*/ 3174427 h 4332729"/>
              <a:gd name="connsiteX45" fmla="*/ 1850006 w 2633136"/>
              <a:gd name="connsiteY45" fmla="*/ 3203184 h 4332729"/>
              <a:gd name="connsiteX46" fmla="*/ 1852899 w 2633136"/>
              <a:gd name="connsiteY46" fmla="*/ 3209719 h 4332729"/>
              <a:gd name="connsiteX47" fmla="*/ 1852899 w 2633136"/>
              <a:gd name="connsiteY47" fmla="*/ 3392713 h 4332729"/>
              <a:gd name="connsiteX48" fmla="*/ 1832650 w 2633136"/>
              <a:gd name="connsiteY48" fmla="*/ 3408398 h 4332729"/>
              <a:gd name="connsiteX49" fmla="*/ 1567976 w 2633136"/>
              <a:gd name="connsiteY49" fmla="*/ 3433233 h 4332729"/>
              <a:gd name="connsiteX50" fmla="*/ 1445039 w 2633136"/>
              <a:gd name="connsiteY50" fmla="*/ 3431926 h 4332729"/>
              <a:gd name="connsiteX51" fmla="*/ 1320657 w 2633136"/>
              <a:gd name="connsiteY51" fmla="*/ 3429311 h 4332729"/>
              <a:gd name="connsiteX52" fmla="*/ 1196274 w 2633136"/>
              <a:gd name="connsiteY52" fmla="*/ 3431926 h 4332729"/>
              <a:gd name="connsiteX53" fmla="*/ 1071890 w 2633136"/>
              <a:gd name="connsiteY53" fmla="*/ 3433233 h 4332729"/>
              <a:gd name="connsiteX54" fmla="*/ 808663 w 2633136"/>
              <a:gd name="connsiteY54" fmla="*/ 3408398 h 4332729"/>
              <a:gd name="connsiteX55" fmla="*/ 786968 w 2633136"/>
              <a:gd name="connsiteY55" fmla="*/ 3392713 h 4332729"/>
              <a:gd name="connsiteX56" fmla="*/ 786968 w 2633136"/>
              <a:gd name="connsiteY56" fmla="*/ 3200570 h 4332729"/>
              <a:gd name="connsiteX57" fmla="*/ 814448 w 2633136"/>
              <a:gd name="connsiteY57" fmla="*/ 3182270 h 4332729"/>
              <a:gd name="connsiteX58" fmla="*/ 1194827 w 2633136"/>
              <a:gd name="connsiteY58" fmla="*/ 3170506 h 4332729"/>
              <a:gd name="connsiteX59" fmla="*/ 1306900 w 2633136"/>
              <a:gd name="connsiteY59" fmla="*/ 0 h 4332729"/>
              <a:gd name="connsiteX60" fmla="*/ 1456064 w 2633136"/>
              <a:gd name="connsiteY60" fmla="*/ 6593 h 4332729"/>
              <a:gd name="connsiteX61" fmla="*/ 2346699 w 2633136"/>
              <a:gd name="connsiteY61" fmla="*/ 450897 h 4332729"/>
              <a:gd name="connsiteX62" fmla="*/ 2624752 w 2633136"/>
              <a:gd name="connsiteY62" fmla="*/ 1336867 h 4332729"/>
              <a:gd name="connsiteX63" fmla="*/ 2420557 w 2633136"/>
              <a:gd name="connsiteY63" fmla="*/ 1849729 h 4332729"/>
              <a:gd name="connsiteX64" fmla="*/ 2336562 w 2633136"/>
              <a:gd name="connsiteY64" fmla="*/ 1994755 h 4332729"/>
              <a:gd name="connsiteX65" fmla="*/ 2032443 w 2633136"/>
              <a:gd name="connsiteY65" fmla="*/ 2746248 h 4332729"/>
              <a:gd name="connsiteX66" fmla="*/ 1863005 w 2633136"/>
              <a:gd name="connsiteY66" fmla="*/ 3056073 h 4332729"/>
              <a:gd name="connsiteX67" fmla="*/ 1621158 w 2633136"/>
              <a:gd name="connsiteY67" fmla="*/ 3085079 h 4332729"/>
              <a:gd name="connsiteX68" fmla="*/ 1454615 w 2633136"/>
              <a:gd name="connsiteY68" fmla="*/ 3082442 h 4332729"/>
              <a:gd name="connsiteX69" fmla="*/ 1321382 w 2633136"/>
              <a:gd name="connsiteY69" fmla="*/ 3079804 h 4332729"/>
              <a:gd name="connsiteX70" fmla="*/ 1172219 w 2633136"/>
              <a:gd name="connsiteY70" fmla="*/ 3085079 h 4332729"/>
              <a:gd name="connsiteX71" fmla="*/ 1005677 w 2633136"/>
              <a:gd name="connsiteY71" fmla="*/ 3090353 h 4332729"/>
              <a:gd name="connsiteX72" fmla="*/ 781207 w 2633136"/>
              <a:gd name="connsiteY72" fmla="*/ 3056073 h 4332729"/>
              <a:gd name="connsiteX73" fmla="*/ 585703 w 2633136"/>
              <a:gd name="connsiteY73" fmla="*/ 2723834 h 4332729"/>
              <a:gd name="connsiteX74" fmla="*/ 577012 w 2633136"/>
              <a:gd name="connsiteY74" fmla="*/ 2686918 h 4332729"/>
              <a:gd name="connsiteX75" fmla="*/ 414817 w 2633136"/>
              <a:gd name="connsiteY75" fmla="*/ 2213610 h 4332729"/>
              <a:gd name="connsiteX76" fmla="*/ 254068 w 2633136"/>
              <a:gd name="connsiteY76" fmla="*/ 1927516 h 4332729"/>
              <a:gd name="connsiteX77" fmla="*/ 6427 w 2633136"/>
              <a:gd name="connsiteY77" fmla="*/ 1326321 h 4332729"/>
              <a:gd name="connsiteX78" fmla="*/ 129524 w 2633136"/>
              <a:gd name="connsiteY78" fmla="*/ 661842 h 4332729"/>
              <a:gd name="connsiteX79" fmla="*/ 1306900 w 2633136"/>
              <a:gd name="connsiteY79" fmla="*/ 0 h 433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33136" h="4332729">
                <a:moveTo>
                  <a:pt x="1025130" y="4110081"/>
                </a:moveTo>
                <a:cubicBezTo>
                  <a:pt x="1025130" y="4110081"/>
                  <a:pt x="1025130" y="4110081"/>
                  <a:pt x="1616184" y="4110081"/>
                </a:cubicBezTo>
                <a:cubicBezTo>
                  <a:pt x="1626323" y="4110081"/>
                  <a:pt x="1636464" y="4114009"/>
                  <a:pt x="1642260" y="4121869"/>
                </a:cubicBezTo>
                <a:cubicBezTo>
                  <a:pt x="1648054" y="4128418"/>
                  <a:pt x="1650951" y="4137586"/>
                  <a:pt x="1648054" y="4146753"/>
                </a:cubicBezTo>
                <a:cubicBezTo>
                  <a:pt x="1611837" y="4275103"/>
                  <a:pt x="1456830" y="4332729"/>
                  <a:pt x="1320657" y="4332729"/>
                </a:cubicBezTo>
                <a:cubicBezTo>
                  <a:pt x="1183034" y="4332729"/>
                  <a:pt x="1029477" y="4275103"/>
                  <a:pt x="993260" y="4146753"/>
                </a:cubicBezTo>
                <a:cubicBezTo>
                  <a:pt x="990362" y="4137586"/>
                  <a:pt x="991811" y="4128418"/>
                  <a:pt x="999054" y="4121869"/>
                </a:cubicBezTo>
                <a:cubicBezTo>
                  <a:pt x="1004849" y="4114009"/>
                  <a:pt x="1013540" y="4110081"/>
                  <a:pt x="1025130" y="4110081"/>
                </a:cubicBezTo>
                <a:close/>
                <a:moveTo>
                  <a:pt x="1199036" y="3789469"/>
                </a:moveTo>
                <a:cubicBezTo>
                  <a:pt x="1272775" y="3789469"/>
                  <a:pt x="1349407" y="3789469"/>
                  <a:pt x="1423146" y="3790784"/>
                </a:cubicBezTo>
                <a:cubicBezTo>
                  <a:pt x="1496886" y="3790784"/>
                  <a:pt x="1572071" y="3792097"/>
                  <a:pt x="1645811" y="3792097"/>
                </a:cubicBezTo>
                <a:cubicBezTo>
                  <a:pt x="1703646" y="3792097"/>
                  <a:pt x="1754251" y="3790784"/>
                  <a:pt x="1800520" y="3790784"/>
                </a:cubicBezTo>
                <a:cubicBezTo>
                  <a:pt x="1803411" y="3790784"/>
                  <a:pt x="1806303" y="3790784"/>
                  <a:pt x="1810640" y="3792097"/>
                </a:cubicBezTo>
                <a:cubicBezTo>
                  <a:pt x="1822207" y="3794725"/>
                  <a:pt x="1841004" y="3802605"/>
                  <a:pt x="1852570" y="3823623"/>
                </a:cubicBezTo>
                <a:cubicBezTo>
                  <a:pt x="1885826" y="3877482"/>
                  <a:pt x="1862693" y="3982574"/>
                  <a:pt x="1855462" y="4007533"/>
                </a:cubicBezTo>
                <a:cubicBezTo>
                  <a:pt x="1851125" y="4018042"/>
                  <a:pt x="1842449" y="4024610"/>
                  <a:pt x="1832329" y="4028551"/>
                </a:cubicBezTo>
                <a:cubicBezTo>
                  <a:pt x="1745576" y="4049569"/>
                  <a:pt x="1644365" y="4052196"/>
                  <a:pt x="1564842" y="4052196"/>
                </a:cubicBezTo>
                <a:cubicBezTo>
                  <a:pt x="1525803" y="4052196"/>
                  <a:pt x="1483873" y="4050882"/>
                  <a:pt x="1443388" y="4050882"/>
                </a:cubicBezTo>
                <a:cubicBezTo>
                  <a:pt x="1402904" y="4049569"/>
                  <a:pt x="1360973" y="4048254"/>
                  <a:pt x="1320489" y="4048254"/>
                </a:cubicBezTo>
                <a:cubicBezTo>
                  <a:pt x="1280005" y="4048254"/>
                  <a:pt x="1236628" y="4049569"/>
                  <a:pt x="1196145" y="4050882"/>
                </a:cubicBezTo>
                <a:cubicBezTo>
                  <a:pt x="1157106" y="4050882"/>
                  <a:pt x="1115174" y="4052196"/>
                  <a:pt x="1074691" y="4052196"/>
                </a:cubicBezTo>
                <a:cubicBezTo>
                  <a:pt x="996613" y="4052196"/>
                  <a:pt x="895403" y="4049569"/>
                  <a:pt x="808650" y="4028551"/>
                </a:cubicBezTo>
                <a:cubicBezTo>
                  <a:pt x="798529" y="4025923"/>
                  <a:pt x="791298" y="4019355"/>
                  <a:pt x="786962" y="4011473"/>
                </a:cubicBezTo>
                <a:cubicBezTo>
                  <a:pt x="765273" y="3966810"/>
                  <a:pt x="765273" y="3863033"/>
                  <a:pt x="786962" y="3818369"/>
                </a:cubicBezTo>
                <a:cubicBezTo>
                  <a:pt x="791298" y="3807861"/>
                  <a:pt x="802867" y="3801292"/>
                  <a:pt x="814432" y="3799978"/>
                </a:cubicBezTo>
                <a:cubicBezTo>
                  <a:pt x="921428" y="3792097"/>
                  <a:pt x="1039989" y="3789469"/>
                  <a:pt x="1199036" y="3789469"/>
                </a:cubicBezTo>
                <a:close/>
                <a:moveTo>
                  <a:pt x="1203461" y="3477761"/>
                </a:moveTo>
                <a:cubicBezTo>
                  <a:pt x="1275805" y="3477761"/>
                  <a:pt x="1349595" y="3479098"/>
                  <a:pt x="1421939" y="3479098"/>
                </a:cubicBezTo>
                <a:cubicBezTo>
                  <a:pt x="1494281" y="3480433"/>
                  <a:pt x="1568071" y="3480433"/>
                  <a:pt x="1640414" y="3480433"/>
                </a:cubicBezTo>
                <a:cubicBezTo>
                  <a:pt x="1696842" y="3480433"/>
                  <a:pt x="1746035" y="3480433"/>
                  <a:pt x="1792335" y="3479098"/>
                </a:cubicBezTo>
                <a:cubicBezTo>
                  <a:pt x="1793781" y="3479098"/>
                  <a:pt x="1796676" y="3479098"/>
                  <a:pt x="1799570" y="3480433"/>
                </a:cubicBezTo>
                <a:cubicBezTo>
                  <a:pt x="1819826" y="3484442"/>
                  <a:pt x="1838634" y="3496463"/>
                  <a:pt x="1850208" y="3513830"/>
                </a:cubicBezTo>
                <a:cubicBezTo>
                  <a:pt x="1890721" y="3572610"/>
                  <a:pt x="1863231" y="3686160"/>
                  <a:pt x="1857443" y="3708869"/>
                </a:cubicBezTo>
                <a:cubicBezTo>
                  <a:pt x="1854549" y="3722229"/>
                  <a:pt x="1841527" y="3731580"/>
                  <a:pt x="1827059" y="3731580"/>
                </a:cubicBezTo>
                <a:cubicBezTo>
                  <a:pt x="1673692" y="3740931"/>
                  <a:pt x="1500069" y="3744939"/>
                  <a:pt x="1322105" y="3744939"/>
                </a:cubicBezTo>
                <a:cubicBezTo>
                  <a:pt x="1144140" y="3744939"/>
                  <a:pt x="969071" y="3740931"/>
                  <a:pt x="815704" y="3731580"/>
                </a:cubicBezTo>
                <a:cubicBezTo>
                  <a:pt x="802682" y="3731580"/>
                  <a:pt x="789660" y="3722229"/>
                  <a:pt x="786767" y="3710207"/>
                </a:cubicBezTo>
                <a:cubicBezTo>
                  <a:pt x="776638" y="3676809"/>
                  <a:pt x="750595" y="3543221"/>
                  <a:pt x="807023" y="3496463"/>
                </a:cubicBezTo>
                <a:cubicBezTo>
                  <a:pt x="812809" y="3492456"/>
                  <a:pt x="820045" y="3489785"/>
                  <a:pt x="825832" y="3489785"/>
                </a:cubicBezTo>
                <a:cubicBezTo>
                  <a:pt x="931453" y="3481770"/>
                  <a:pt x="1047202" y="3477761"/>
                  <a:pt x="1203461" y="3477761"/>
                </a:cubicBezTo>
                <a:close/>
                <a:moveTo>
                  <a:pt x="1194827" y="3170506"/>
                </a:moveTo>
                <a:cubicBezTo>
                  <a:pt x="1268589" y="3170506"/>
                  <a:pt x="1343797" y="3171814"/>
                  <a:pt x="1416114" y="3173121"/>
                </a:cubicBezTo>
                <a:cubicBezTo>
                  <a:pt x="1489875" y="3173121"/>
                  <a:pt x="1565082" y="3174427"/>
                  <a:pt x="1637399" y="3174427"/>
                </a:cubicBezTo>
                <a:cubicBezTo>
                  <a:pt x="1693805" y="3174427"/>
                  <a:pt x="1744426" y="3173121"/>
                  <a:pt x="1790708" y="3173121"/>
                </a:cubicBezTo>
                <a:cubicBezTo>
                  <a:pt x="1795047" y="3173121"/>
                  <a:pt x="1799387" y="3173121"/>
                  <a:pt x="1803723" y="3174427"/>
                </a:cubicBezTo>
                <a:cubicBezTo>
                  <a:pt x="1818188" y="3179657"/>
                  <a:pt x="1835544" y="3188806"/>
                  <a:pt x="1850006" y="3203184"/>
                </a:cubicBezTo>
                <a:cubicBezTo>
                  <a:pt x="1851453" y="3205798"/>
                  <a:pt x="1852899" y="3207105"/>
                  <a:pt x="1852899" y="3209719"/>
                </a:cubicBezTo>
                <a:cubicBezTo>
                  <a:pt x="1876040" y="3251547"/>
                  <a:pt x="1876040" y="3350887"/>
                  <a:pt x="1852899" y="3392713"/>
                </a:cubicBezTo>
                <a:cubicBezTo>
                  <a:pt x="1850006" y="3400556"/>
                  <a:pt x="1841328" y="3407091"/>
                  <a:pt x="1832650" y="3408398"/>
                </a:cubicBezTo>
                <a:cubicBezTo>
                  <a:pt x="1747318" y="3430619"/>
                  <a:pt x="1646076" y="3433233"/>
                  <a:pt x="1567976" y="3433233"/>
                </a:cubicBezTo>
                <a:cubicBezTo>
                  <a:pt x="1527480" y="3433233"/>
                  <a:pt x="1485535" y="3431926"/>
                  <a:pt x="1445039" y="3431926"/>
                </a:cubicBezTo>
                <a:cubicBezTo>
                  <a:pt x="1404543" y="3430619"/>
                  <a:pt x="1361153" y="3429311"/>
                  <a:pt x="1320657" y="3429311"/>
                </a:cubicBezTo>
                <a:cubicBezTo>
                  <a:pt x="1278715" y="3429311"/>
                  <a:pt x="1236770" y="3430619"/>
                  <a:pt x="1196274" y="3431926"/>
                </a:cubicBezTo>
                <a:cubicBezTo>
                  <a:pt x="1154331" y="3431926"/>
                  <a:pt x="1112388" y="3433233"/>
                  <a:pt x="1071890" y="3433233"/>
                </a:cubicBezTo>
                <a:cubicBezTo>
                  <a:pt x="993790" y="3433233"/>
                  <a:pt x="893995" y="3430619"/>
                  <a:pt x="808663" y="3408398"/>
                </a:cubicBezTo>
                <a:cubicBezTo>
                  <a:pt x="798539" y="3407091"/>
                  <a:pt x="791308" y="3400556"/>
                  <a:pt x="786968" y="3392713"/>
                </a:cubicBezTo>
                <a:cubicBezTo>
                  <a:pt x="765273" y="3348272"/>
                  <a:pt x="765273" y="3243705"/>
                  <a:pt x="786968" y="3200570"/>
                </a:cubicBezTo>
                <a:cubicBezTo>
                  <a:pt x="791308" y="3190113"/>
                  <a:pt x="802878" y="3183579"/>
                  <a:pt x="814448" y="3182270"/>
                </a:cubicBezTo>
                <a:cubicBezTo>
                  <a:pt x="920028" y="3174427"/>
                  <a:pt x="1037180" y="3170506"/>
                  <a:pt x="1194827" y="3170506"/>
                </a:cubicBezTo>
                <a:close/>
                <a:moveTo>
                  <a:pt x="1306900" y="0"/>
                </a:moveTo>
                <a:cubicBezTo>
                  <a:pt x="1356138" y="0"/>
                  <a:pt x="1406825" y="2638"/>
                  <a:pt x="1456064" y="6593"/>
                </a:cubicBezTo>
                <a:cubicBezTo>
                  <a:pt x="1802180" y="40871"/>
                  <a:pt x="2126575" y="203035"/>
                  <a:pt x="2346699" y="450897"/>
                </a:cubicBezTo>
                <a:cubicBezTo>
                  <a:pt x="2565376" y="697440"/>
                  <a:pt x="2663852" y="1012538"/>
                  <a:pt x="2624752" y="1336867"/>
                </a:cubicBezTo>
                <a:cubicBezTo>
                  <a:pt x="2598685" y="1553088"/>
                  <a:pt x="2511792" y="1696794"/>
                  <a:pt x="2420557" y="1849729"/>
                </a:cubicBezTo>
                <a:cubicBezTo>
                  <a:pt x="2393040" y="1895874"/>
                  <a:pt x="2364077" y="1944654"/>
                  <a:pt x="2336562" y="1994755"/>
                </a:cubicBezTo>
                <a:cubicBezTo>
                  <a:pt x="2214915" y="2218884"/>
                  <a:pt x="2100508" y="2444332"/>
                  <a:pt x="2032443" y="2746248"/>
                </a:cubicBezTo>
                <a:cubicBezTo>
                  <a:pt x="1996237" y="2909732"/>
                  <a:pt x="1974515" y="3000701"/>
                  <a:pt x="1863005" y="3056073"/>
                </a:cubicBezTo>
                <a:cubicBezTo>
                  <a:pt x="1821007" y="3075851"/>
                  <a:pt x="1747149" y="3085079"/>
                  <a:pt x="1621158" y="3085079"/>
                </a:cubicBezTo>
                <a:cubicBezTo>
                  <a:pt x="1566125" y="3085079"/>
                  <a:pt x="1509647" y="3083760"/>
                  <a:pt x="1454615" y="3082442"/>
                </a:cubicBezTo>
                <a:cubicBezTo>
                  <a:pt x="1405377" y="3081124"/>
                  <a:pt x="1360484" y="3079804"/>
                  <a:pt x="1321382" y="3079804"/>
                </a:cubicBezTo>
                <a:cubicBezTo>
                  <a:pt x="1275041" y="3079804"/>
                  <a:pt x="1224353" y="3082442"/>
                  <a:pt x="1172219" y="3085079"/>
                </a:cubicBezTo>
                <a:cubicBezTo>
                  <a:pt x="1117187" y="3087715"/>
                  <a:pt x="1060708" y="3090353"/>
                  <a:pt x="1005677" y="3090353"/>
                </a:cubicBezTo>
                <a:cubicBezTo>
                  <a:pt x="904305" y="3090353"/>
                  <a:pt x="833342" y="3079804"/>
                  <a:pt x="781207" y="3056073"/>
                </a:cubicBezTo>
                <a:cubicBezTo>
                  <a:pt x="656664" y="3002019"/>
                  <a:pt x="633492" y="2908412"/>
                  <a:pt x="585703" y="2723834"/>
                </a:cubicBezTo>
                <a:cubicBezTo>
                  <a:pt x="585703" y="2723834"/>
                  <a:pt x="585703" y="2723834"/>
                  <a:pt x="577012" y="2686918"/>
                </a:cubicBezTo>
                <a:cubicBezTo>
                  <a:pt x="532119" y="2511571"/>
                  <a:pt x="471296" y="2334904"/>
                  <a:pt x="414817" y="2213610"/>
                </a:cubicBezTo>
                <a:cubicBezTo>
                  <a:pt x="367026" y="2110775"/>
                  <a:pt x="309098" y="2017168"/>
                  <a:pt x="254068" y="1927516"/>
                </a:cubicBezTo>
                <a:cubicBezTo>
                  <a:pt x="141109" y="1740301"/>
                  <a:pt x="33943" y="1564953"/>
                  <a:pt x="6427" y="1326321"/>
                </a:cubicBezTo>
                <a:cubicBezTo>
                  <a:pt x="-22536" y="1082414"/>
                  <a:pt x="51321" y="810822"/>
                  <a:pt x="129524" y="661842"/>
                </a:cubicBezTo>
                <a:cubicBezTo>
                  <a:pt x="293168" y="355970"/>
                  <a:pt x="698660" y="0"/>
                  <a:pt x="1306900" y="0"/>
                </a:cubicBez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7569647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7CF5824C-4FF4-47F4-9AF7-6431D711707B}"/>
              </a:ext>
            </a:extLst>
          </p:cNvPr>
          <p:cNvSpPr>
            <a:spLocks noGrp="1"/>
          </p:cNvSpPr>
          <p:nvPr>
            <p:ph type="pic" sz="quarter" idx="18"/>
          </p:nvPr>
        </p:nvSpPr>
        <p:spPr>
          <a:xfrm>
            <a:off x="764963" y="2016850"/>
            <a:ext cx="3397322" cy="2338250"/>
          </a:xfrm>
          <a:custGeom>
            <a:avLst/>
            <a:gdLst>
              <a:gd name="connsiteX0" fmla="*/ 0 w 3397322"/>
              <a:gd name="connsiteY0" fmla="*/ 0 h 2338250"/>
              <a:gd name="connsiteX1" fmla="*/ 3397322 w 3397322"/>
              <a:gd name="connsiteY1" fmla="*/ 0 h 2338250"/>
              <a:gd name="connsiteX2" fmla="*/ 3397322 w 3397322"/>
              <a:gd name="connsiteY2" fmla="*/ 2338250 h 2338250"/>
              <a:gd name="connsiteX3" fmla="*/ 0 w 3397322"/>
              <a:gd name="connsiteY3" fmla="*/ 2338250 h 2338250"/>
            </a:gdLst>
            <a:ahLst/>
            <a:cxnLst>
              <a:cxn ang="0">
                <a:pos x="connsiteX0" y="connsiteY0"/>
              </a:cxn>
              <a:cxn ang="0">
                <a:pos x="connsiteX1" y="connsiteY1"/>
              </a:cxn>
              <a:cxn ang="0">
                <a:pos x="connsiteX2" y="connsiteY2"/>
              </a:cxn>
              <a:cxn ang="0">
                <a:pos x="connsiteX3" y="connsiteY3"/>
              </a:cxn>
            </a:cxnLst>
            <a:rect l="l" t="t" r="r" b="b"/>
            <a:pathLst>
              <a:path w="3397322" h="2338250">
                <a:moveTo>
                  <a:pt x="0" y="0"/>
                </a:moveTo>
                <a:lnTo>
                  <a:pt x="3397322" y="0"/>
                </a:lnTo>
                <a:lnTo>
                  <a:pt x="3397322" y="2338250"/>
                </a:lnTo>
                <a:lnTo>
                  <a:pt x="0" y="233825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4" name="Picture Placeholder 13">
            <a:extLst>
              <a:ext uri="{FF2B5EF4-FFF2-40B4-BE49-F238E27FC236}">
                <a16:creationId xmlns:a16="http://schemas.microsoft.com/office/drawing/2014/main" id="{2827E2AC-D659-4011-805C-7057DEA60DC6}"/>
              </a:ext>
            </a:extLst>
          </p:cNvPr>
          <p:cNvSpPr>
            <a:spLocks noGrp="1"/>
          </p:cNvSpPr>
          <p:nvPr>
            <p:ph type="pic" sz="quarter" idx="19"/>
          </p:nvPr>
        </p:nvSpPr>
        <p:spPr>
          <a:xfrm>
            <a:off x="4397339" y="2016850"/>
            <a:ext cx="3397322" cy="2338250"/>
          </a:xfrm>
          <a:custGeom>
            <a:avLst/>
            <a:gdLst>
              <a:gd name="connsiteX0" fmla="*/ 0 w 3397322"/>
              <a:gd name="connsiteY0" fmla="*/ 0 h 2338250"/>
              <a:gd name="connsiteX1" fmla="*/ 3397322 w 3397322"/>
              <a:gd name="connsiteY1" fmla="*/ 0 h 2338250"/>
              <a:gd name="connsiteX2" fmla="*/ 3397322 w 3397322"/>
              <a:gd name="connsiteY2" fmla="*/ 2338250 h 2338250"/>
              <a:gd name="connsiteX3" fmla="*/ 0 w 3397322"/>
              <a:gd name="connsiteY3" fmla="*/ 2338250 h 2338250"/>
            </a:gdLst>
            <a:ahLst/>
            <a:cxnLst>
              <a:cxn ang="0">
                <a:pos x="connsiteX0" y="connsiteY0"/>
              </a:cxn>
              <a:cxn ang="0">
                <a:pos x="connsiteX1" y="connsiteY1"/>
              </a:cxn>
              <a:cxn ang="0">
                <a:pos x="connsiteX2" y="connsiteY2"/>
              </a:cxn>
              <a:cxn ang="0">
                <a:pos x="connsiteX3" y="connsiteY3"/>
              </a:cxn>
            </a:cxnLst>
            <a:rect l="l" t="t" r="r" b="b"/>
            <a:pathLst>
              <a:path w="3397322" h="2338250">
                <a:moveTo>
                  <a:pt x="0" y="0"/>
                </a:moveTo>
                <a:lnTo>
                  <a:pt x="3397322" y="0"/>
                </a:lnTo>
                <a:lnTo>
                  <a:pt x="3397322" y="2338250"/>
                </a:lnTo>
                <a:lnTo>
                  <a:pt x="0" y="233825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5" name="Picture Placeholder 14">
            <a:extLst>
              <a:ext uri="{FF2B5EF4-FFF2-40B4-BE49-F238E27FC236}">
                <a16:creationId xmlns:a16="http://schemas.microsoft.com/office/drawing/2014/main" id="{E6A7D8CA-A063-48A5-96BE-1553B23D5149}"/>
              </a:ext>
            </a:extLst>
          </p:cNvPr>
          <p:cNvSpPr>
            <a:spLocks noGrp="1"/>
          </p:cNvSpPr>
          <p:nvPr>
            <p:ph type="pic" sz="quarter" idx="20"/>
          </p:nvPr>
        </p:nvSpPr>
        <p:spPr>
          <a:xfrm>
            <a:off x="8029715" y="2016850"/>
            <a:ext cx="3397322" cy="2338250"/>
          </a:xfrm>
          <a:custGeom>
            <a:avLst/>
            <a:gdLst>
              <a:gd name="connsiteX0" fmla="*/ 0 w 3397322"/>
              <a:gd name="connsiteY0" fmla="*/ 0 h 2338250"/>
              <a:gd name="connsiteX1" fmla="*/ 3397322 w 3397322"/>
              <a:gd name="connsiteY1" fmla="*/ 0 h 2338250"/>
              <a:gd name="connsiteX2" fmla="*/ 3397322 w 3397322"/>
              <a:gd name="connsiteY2" fmla="*/ 2338250 h 2338250"/>
              <a:gd name="connsiteX3" fmla="*/ 0 w 3397322"/>
              <a:gd name="connsiteY3" fmla="*/ 2338250 h 2338250"/>
            </a:gdLst>
            <a:ahLst/>
            <a:cxnLst>
              <a:cxn ang="0">
                <a:pos x="connsiteX0" y="connsiteY0"/>
              </a:cxn>
              <a:cxn ang="0">
                <a:pos x="connsiteX1" y="connsiteY1"/>
              </a:cxn>
              <a:cxn ang="0">
                <a:pos x="connsiteX2" y="connsiteY2"/>
              </a:cxn>
              <a:cxn ang="0">
                <a:pos x="connsiteX3" y="connsiteY3"/>
              </a:cxn>
            </a:cxnLst>
            <a:rect l="l" t="t" r="r" b="b"/>
            <a:pathLst>
              <a:path w="3397322" h="2338250">
                <a:moveTo>
                  <a:pt x="0" y="0"/>
                </a:moveTo>
                <a:lnTo>
                  <a:pt x="3397322" y="0"/>
                </a:lnTo>
                <a:lnTo>
                  <a:pt x="3397322" y="2338250"/>
                </a:lnTo>
                <a:lnTo>
                  <a:pt x="0" y="233825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8395220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8A405E1-72DA-4A90-9693-6E2379D63342}"/>
              </a:ext>
            </a:extLst>
          </p:cNvPr>
          <p:cNvSpPr>
            <a:spLocks noGrp="1"/>
          </p:cNvSpPr>
          <p:nvPr>
            <p:ph type="pic" sz="quarter" idx="20"/>
          </p:nvPr>
        </p:nvSpPr>
        <p:spPr>
          <a:xfrm>
            <a:off x="4360774" y="0"/>
            <a:ext cx="7831224" cy="6256699"/>
          </a:xfrm>
          <a:custGeom>
            <a:avLst/>
            <a:gdLst>
              <a:gd name="connsiteX0" fmla="*/ 260495 w 7831224"/>
              <a:gd name="connsiteY0" fmla="*/ 0 h 6256699"/>
              <a:gd name="connsiteX1" fmla="*/ 7831224 w 7831224"/>
              <a:gd name="connsiteY1" fmla="*/ 0 h 6256699"/>
              <a:gd name="connsiteX2" fmla="*/ 7831224 w 7831224"/>
              <a:gd name="connsiteY2" fmla="*/ 5074769 h 6256699"/>
              <a:gd name="connsiteX3" fmla="*/ 7708857 w 7831224"/>
              <a:gd name="connsiteY3" fmla="*/ 5180766 h 6256699"/>
              <a:gd name="connsiteX4" fmla="*/ 4711748 w 7831224"/>
              <a:gd name="connsiteY4" fmla="*/ 6256699 h 6256699"/>
              <a:gd name="connsiteX5" fmla="*/ 682135 w 7831224"/>
              <a:gd name="connsiteY5" fmla="*/ 3988163 h 6256699"/>
              <a:gd name="connsiteX6" fmla="*/ 610441 w 7831224"/>
              <a:gd name="connsiteY6" fmla="*/ 3863474 h 6256699"/>
              <a:gd name="connsiteX7" fmla="*/ 172604 w 7831224"/>
              <a:gd name="connsiteY7" fmla="*/ 3833171 h 6256699"/>
              <a:gd name="connsiteX8" fmla="*/ 412907 w 7831224"/>
              <a:gd name="connsiteY8" fmla="*/ 3473283 h 6256699"/>
              <a:gd name="connsiteX9" fmla="*/ 370273 w 7831224"/>
              <a:gd name="connsiteY9" fmla="*/ 3378976 h 6256699"/>
              <a:gd name="connsiteX10" fmla="*/ 0 w 7831224"/>
              <a:gd name="connsiteY10" fmla="*/ 1544951 h 6256699"/>
              <a:gd name="connsiteX11" fmla="*/ 211831 w 7831224"/>
              <a:gd name="connsiteY11" fmla="*/ 143821 h 625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31224" h="6256699">
                <a:moveTo>
                  <a:pt x="260495" y="0"/>
                </a:moveTo>
                <a:lnTo>
                  <a:pt x="7831224" y="0"/>
                </a:lnTo>
                <a:lnTo>
                  <a:pt x="7831224" y="5074769"/>
                </a:lnTo>
                <a:lnTo>
                  <a:pt x="7708857" y="5180766"/>
                </a:lnTo>
                <a:cubicBezTo>
                  <a:pt x="6894390" y="5852924"/>
                  <a:pt x="5850222" y="6256699"/>
                  <a:pt x="4711748" y="6256699"/>
                </a:cubicBezTo>
                <a:cubicBezTo>
                  <a:pt x="3004037" y="6256699"/>
                  <a:pt x="1508516" y="5348205"/>
                  <a:pt x="682135" y="3988163"/>
                </a:cubicBezTo>
                <a:lnTo>
                  <a:pt x="610441" y="3863474"/>
                </a:lnTo>
                <a:lnTo>
                  <a:pt x="172604" y="3833171"/>
                </a:lnTo>
                <a:lnTo>
                  <a:pt x="412907" y="3473283"/>
                </a:lnTo>
                <a:lnTo>
                  <a:pt x="370273" y="3378976"/>
                </a:lnTo>
                <a:cubicBezTo>
                  <a:pt x="131846" y="2815271"/>
                  <a:pt x="0" y="2195507"/>
                  <a:pt x="0" y="1544951"/>
                </a:cubicBezTo>
                <a:cubicBezTo>
                  <a:pt x="0" y="1057035"/>
                  <a:pt x="74163" y="586438"/>
                  <a:pt x="211831" y="143821"/>
                </a:cubicBez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2483924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C34AAE8-1395-4842-AC2A-0A38B5048480}"/>
              </a:ext>
            </a:extLst>
          </p:cNvPr>
          <p:cNvSpPr>
            <a:spLocks noGrp="1"/>
          </p:cNvSpPr>
          <p:nvPr>
            <p:ph type="pic" sz="quarter" idx="20"/>
          </p:nvPr>
        </p:nvSpPr>
        <p:spPr>
          <a:xfrm>
            <a:off x="0" y="0"/>
            <a:ext cx="12192000" cy="2201369"/>
          </a:xfrm>
          <a:custGeom>
            <a:avLst/>
            <a:gdLst>
              <a:gd name="connsiteX0" fmla="*/ 0 w 12192000"/>
              <a:gd name="connsiteY0" fmla="*/ 0 h 2201369"/>
              <a:gd name="connsiteX1" fmla="*/ 12192000 w 12192000"/>
              <a:gd name="connsiteY1" fmla="*/ 0 h 2201369"/>
              <a:gd name="connsiteX2" fmla="*/ 12192000 w 12192000"/>
              <a:gd name="connsiteY2" fmla="*/ 2201369 h 2201369"/>
              <a:gd name="connsiteX3" fmla="*/ 0 w 12192000"/>
              <a:gd name="connsiteY3" fmla="*/ 2201369 h 2201369"/>
            </a:gdLst>
            <a:ahLst/>
            <a:cxnLst>
              <a:cxn ang="0">
                <a:pos x="connsiteX0" y="connsiteY0"/>
              </a:cxn>
              <a:cxn ang="0">
                <a:pos x="connsiteX1" y="connsiteY1"/>
              </a:cxn>
              <a:cxn ang="0">
                <a:pos x="connsiteX2" y="connsiteY2"/>
              </a:cxn>
              <a:cxn ang="0">
                <a:pos x="connsiteX3" y="connsiteY3"/>
              </a:cxn>
            </a:cxnLst>
            <a:rect l="l" t="t" r="r" b="b"/>
            <a:pathLst>
              <a:path w="12192000" h="2201369">
                <a:moveTo>
                  <a:pt x="0" y="0"/>
                </a:moveTo>
                <a:lnTo>
                  <a:pt x="12192000" y="0"/>
                </a:lnTo>
                <a:lnTo>
                  <a:pt x="12192000" y="2201369"/>
                </a:lnTo>
                <a:lnTo>
                  <a:pt x="0" y="2201369"/>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22230066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4764E72-D3F7-4C12-9328-FA05399B159E}"/>
              </a:ext>
            </a:extLst>
          </p:cNvPr>
          <p:cNvSpPr>
            <a:spLocks noGrp="1"/>
          </p:cNvSpPr>
          <p:nvPr>
            <p:ph type="pic" sz="quarter" idx="20"/>
          </p:nvPr>
        </p:nvSpPr>
        <p:spPr>
          <a:xfrm>
            <a:off x="1" y="0"/>
            <a:ext cx="4686300" cy="6858000"/>
          </a:xfrm>
          <a:custGeom>
            <a:avLst/>
            <a:gdLst>
              <a:gd name="connsiteX0" fmla="*/ 0 w 4686300"/>
              <a:gd name="connsiteY0" fmla="*/ 0 h 6858000"/>
              <a:gd name="connsiteX1" fmla="*/ 4686300 w 4686300"/>
              <a:gd name="connsiteY1" fmla="*/ 0 h 6858000"/>
              <a:gd name="connsiteX2" fmla="*/ 4686300 w 4686300"/>
              <a:gd name="connsiteY2" fmla="*/ 6858000 h 6858000"/>
              <a:gd name="connsiteX3" fmla="*/ 0 w 46863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686300" h="6858000">
                <a:moveTo>
                  <a:pt x="0" y="0"/>
                </a:moveTo>
                <a:lnTo>
                  <a:pt x="4686300" y="0"/>
                </a:lnTo>
                <a:lnTo>
                  <a:pt x="4686300" y="6858000"/>
                </a:lnTo>
                <a:lnTo>
                  <a:pt x="0" y="685800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CF6846FD-1673-4292-8EBF-02CBC593DDB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B524313F-93E1-478D-A5A2-DD0CF3C272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EBB4C7-9A22-4C53-84A8-8B2A0FA676BE}"/>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37106455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43F6E0-BCF8-4EBB-BD75-F45A1594D3EC}"/>
              </a:ext>
            </a:extLst>
          </p:cNvPr>
          <p:cNvSpPr>
            <a:spLocks noGrp="1"/>
          </p:cNvSpPr>
          <p:nvPr>
            <p:ph type="pic" sz="quarter" idx="13"/>
          </p:nvPr>
        </p:nvSpPr>
        <p:spPr>
          <a:xfrm>
            <a:off x="3558554" y="0"/>
            <a:ext cx="3303312" cy="6858000"/>
          </a:xfrm>
          <a:custGeom>
            <a:avLst/>
            <a:gdLst>
              <a:gd name="connsiteX0" fmla="*/ 0 w 3303312"/>
              <a:gd name="connsiteY0" fmla="*/ 0 h 6858000"/>
              <a:gd name="connsiteX1" fmla="*/ 3303312 w 3303312"/>
              <a:gd name="connsiteY1" fmla="*/ 0 h 6858000"/>
              <a:gd name="connsiteX2" fmla="*/ 3303312 w 3303312"/>
              <a:gd name="connsiteY2" fmla="*/ 6858000 h 6858000"/>
              <a:gd name="connsiteX3" fmla="*/ 0 w 33033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03312" h="6858000">
                <a:moveTo>
                  <a:pt x="0" y="0"/>
                </a:moveTo>
                <a:lnTo>
                  <a:pt x="3303312" y="0"/>
                </a:lnTo>
                <a:lnTo>
                  <a:pt x="3303312" y="6858000"/>
                </a:lnTo>
                <a:lnTo>
                  <a:pt x="0" y="6858000"/>
                </a:lnTo>
                <a:close/>
              </a:path>
            </a:pathLst>
          </a:custGeom>
          <a:solidFill>
            <a:schemeClr val="bg1">
              <a:lumMod val="95000"/>
            </a:schemeClr>
          </a:solidFill>
        </p:spPr>
        <p:txBody>
          <a:bodyPr wrap="square">
            <a:noAutofit/>
          </a:bodyPr>
          <a:lstStyle>
            <a:lvl1pPr>
              <a:defRPr sz="1200"/>
            </a:lvl1pPr>
          </a:lstStyle>
          <a:p>
            <a:endParaRPr lang="en-US"/>
          </a:p>
        </p:txBody>
      </p:sp>
      <p:sp>
        <p:nvSpPr>
          <p:cNvPr id="3" name="Date Placeholder 2">
            <a:extLst>
              <a:ext uri="{FF2B5EF4-FFF2-40B4-BE49-F238E27FC236}">
                <a16:creationId xmlns:a16="http://schemas.microsoft.com/office/drawing/2014/main" id="{ABCB021B-885C-4346-A7F3-257A9C567E8F}"/>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79FABB16-E923-4E0E-9B24-E877819C90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96B9BE-C6E9-4C9F-B296-C65490C9C786}"/>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25631762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39">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5CD6D7-A085-4649-B4B3-9BA4FF44500E}"/>
              </a:ext>
            </a:extLst>
          </p:cNvPr>
          <p:cNvSpPr>
            <a:spLocks noGrp="1"/>
          </p:cNvSpPr>
          <p:nvPr>
            <p:ph type="pic" sz="quarter" idx="20"/>
          </p:nvPr>
        </p:nvSpPr>
        <p:spPr>
          <a:xfrm>
            <a:off x="4309124" y="0"/>
            <a:ext cx="3573755" cy="6858000"/>
          </a:xfrm>
          <a:custGeom>
            <a:avLst/>
            <a:gdLst>
              <a:gd name="connsiteX0" fmla="*/ 0 w 3573755"/>
              <a:gd name="connsiteY0" fmla="*/ 0 h 6858000"/>
              <a:gd name="connsiteX1" fmla="*/ 3573755 w 3573755"/>
              <a:gd name="connsiteY1" fmla="*/ 0 h 6858000"/>
              <a:gd name="connsiteX2" fmla="*/ 3573755 w 3573755"/>
              <a:gd name="connsiteY2" fmla="*/ 6858000 h 6858000"/>
              <a:gd name="connsiteX3" fmla="*/ 0 w 357375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73755" h="6858000">
                <a:moveTo>
                  <a:pt x="0" y="0"/>
                </a:moveTo>
                <a:lnTo>
                  <a:pt x="3573755" y="0"/>
                </a:lnTo>
                <a:lnTo>
                  <a:pt x="3573755" y="6858000"/>
                </a:lnTo>
                <a:lnTo>
                  <a:pt x="0" y="6858000"/>
                </a:lnTo>
                <a:close/>
              </a:path>
            </a:pathLst>
          </a:custGeom>
          <a:solidFill>
            <a:schemeClr val="bg1">
              <a:lumMod val="95000"/>
            </a:schemeClr>
          </a:solidFill>
          <a:ln>
            <a:noFill/>
          </a:ln>
        </p:spPr>
        <p:txBody>
          <a:bodyPr wrap="square">
            <a:noAutofit/>
          </a:bodyPr>
          <a:lstStyle>
            <a:lvl1pPr>
              <a:defRPr sz="1200"/>
            </a:lvl1pPr>
          </a:lstStyle>
          <a:p>
            <a:endParaRPr lang="en-US"/>
          </a:p>
        </p:txBody>
      </p:sp>
      <p:sp>
        <p:nvSpPr>
          <p:cNvPr id="2" name="Date Placeholder 1"/>
          <p:cNvSpPr>
            <a:spLocks noGrp="1"/>
          </p:cNvSpPr>
          <p:nvPr>
            <p:ph type="dt" sz="half" idx="10"/>
          </p:nvPr>
        </p:nvSpPr>
        <p:spPr/>
        <p:txBody>
          <a:bodyPr/>
          <a:lstStyle/>
          <a:p>
            <a:fld id="{B12C5DE0-9192-4D95-A03B-10B959173580}" type="datetime1">
              <a:rPr lang="en-US" smtClean="0"/>
              <a:t>4/21/26</a:t>
            </a:fld>
            <a:endParaRPr lang="en-US"/>
          </a:p>
        </p:txBody>
      </p:sp>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75491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DEED3-34A8-4B11-BEBD-450F13D73891}"/>
              </a:ext>
            </a:extLst>
          </p:cNvPr>
          <p:cNvSpPr>
            <a:spLocks noGrp="1"/>
          </p:cNvSpPr>
          <p:nvPr>
            <p:ph type="title"/>
          </p:nvPr>
        </p:nvSpPr>
        <p:spPr>
          <a:xfrm>
            <a:off x="839788" y="365125"/>
            <a:ext cx="10515600" cy="1325563"/>
          </a:xfrm>
        </p:spPr>
        <p:txBody>
          <a:bodyPr/>
          <a:lstStyle>
            <a:lvl1pPr>
              <a:defRPr lang="en-US" sz="3200" b="1" kern="1200" dirty="0">
                <a:solidFill>
                  <a:srgbClr val="3EBDAB"/>
                </a:solidFill>
                <a:latin typeface="Arial Black" panose="020B0604020202020204" pitchFamily="34" charset="0"/>
                <a:ea typeface="+mn-ea"/>
                <a:cs typeface="Arial Black"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30D1712A-82F5-41F4-B2FF-CDE8E0CEC2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0B4D91-EE25-4385-B6F0-01D911DD9D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7031D2-1C62-4C30-B268-2D24056CBA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208FBB-86D8-4D86-8AD5-FF3EB69D18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B46C14-3C05-4177-9B35-A9BF31753991}"/>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8" name="Footer Placeholder 7">
            <a:extLst>
              <a:ext uri="{FF2B5EF4-FFF2-40B4-BE49-F238E27FC236}">
                <a16:creationId xmlns:a16="http://schemas.microsoft.com/office/drawing/2014/main" id="{72756CFA-B399-456A-984D-63C960AA64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BD8716-A015-42FE-B43F-BA0EB2B4155A}"/>
              </a:ext>
            </a:extLst>
          </p:cNvPr>
          <p:cNvSpPr>
            <a:spLocks noGrp="1"/>
          </p:cNvSpPr>
          <p:nvPr>
            <p:ph type="sldNum" sz="quarter" idx="12"/>
          </p:nvPr>
        </p:nvSpPr>
        <p:spPr/>
        <p:txBody>
          <a:bodyPr/>
          <a:lstStyle/>
          <a:p>
            <a:fld id="{2954E9CE-C3F5-458D-BAEE-056B20C2925B}" type="slidenum">
              <a:rPr lang="en-US" smtClean="0"/>
              <a:t>‹#›</a:t>
            </a:fld>
            <a:endParaRPr lang="en-US"/>
          </a:p>
        </p:txBody>
      </p:sp>
      <p:grpSp>
        <p:nvGrpSpPr>
          <p:cNvPr id="14" name="Group 13">
            <a:extLst>
              <a:ext uri="{FF2B5EF4-FFF2-40B4-BE49-F238E27FC236}">
                <a16:creationId xmlns:a16="http://schemas.microsoft.com/office/drawing/2014/main" id="{DBA25C5C-3C47-7A70-6EE2-8B4743BC00A8}"/>
              </a:ext>
            </a:extLst>
          </p:cNvPr>
          <p:cNvGrpSpPr/>
          <p:nvPr userDrawn="1"/>
        </p:nvGrpSpPr>
        <p:grpSpPr>
          <a:xfrm>
            <a:off x="2754086" y="-1619254"/>
            <a:ext cx="6683828" cy="967586"/>
            <a:chOff x="2754086" y="396861"/>
            <a:chExt cx="6683828" cy="967586"/>
          </a:xfrm>
        </p:grpSpPr>
        <p:sp>
          <p:nvSpPr>
            <p:cNvPr id="15" name="Title 1">
              <a:extLst>
                <a:ext uri="{FF2B5EF4-FFF2-40B4-BE49-F238E27FC236}">
                  <a16:creationId xmlns:a16="http://schemas.microsoft.com/office/drawing/2014/main" id="{556FEA60-70E5-8557-16FE-74D6805F4754}"/>
                </a:ext>
              </a:extLst>
            </p:cNvPr>
            <p:cNvSpPr txBox="1">
              <a:spLocks/>
            </p:cNvSpPr>
            <p:nvPr/>
          </p:nvSpPr>
          <p:spPr>
            <a:xfrm>
              <a:off x="4324350" y="396861"/>
              <a:ext cx="3543300" cy="453700"/>
            </a:xfrm>
            <a:prstGeom prst="rect">
              <a:avLst/>
            </a:prstGeom>
          </p:spPr>
          <p:txBody>
            <a:bodyPr vert="horz" lIns="0" tIns="0" rIns="0" bIns="0" rtlCol="0" anchor="ctr">
              <a:normAutofit/>
            </a:bodyPr>
            <a:lstStyle>
              <a:lvl1pPr algn="ctr" defTabSz="914400" rtl="0" eaLnBrk="1" latinLnBrk="0" hangingPunct="1">
                <a:lnSpc>
                  <a:spcPct val="90000"/>
                </a:lnSpc>
                <a:spcBef>
                  <a:spcPct val="0"/>
                </a:spcBef>
                <a:buNone/>
                <a:defRPr sz="3200" kern="1200" spc="300" baseline="0">
                  <a:solidFill>
                    <a:schemeClr val="tx2"/>
                  </a:solidFill>
                  <a:latin typeface="+mj-lt"/>
                  <a:ea typeface="+mj-ea"/>
                  <a:cs typeface="+mj-cs"/>
                </a:defRPr>
              </a:lvl1pPr>
            </a:lstStyle>
            <a:p>
              <a:r>
                <a:rPr lang="en-US" sz="1200" spc="200" baseline="0" dirty="0">
                  <a:solidFill>
                    <a:schemeClr val="tx1"/>
                  </a:solidFill>
                  <a:latin typeface="Arial" panose="020B0604020202020204" pitchFamily="34" charset="0"/>
                </a:rPr>
                <a:t>WRITE HERE YOUR TITLE</a:t>
              </a:r>
            </a:p>
          </p:txBody>
        </p:sp>
        <p:cxnSp>
          <p:nvCxnSpPr>
            <p:cNvPr id="16" name="Straight Connector 15">
              <a:extLst>
                <a:ext uri="{FF2B5EF4-FFF2-40B4-BE49-F238E27FC236}">
                  <a16:creationId xmlns:a16="http://schemas.microsoft.com/office/drawing/2014/main" id="{3DBBA6F3-9715-2ADD-3A75-E3C58B3148CF}"/>
                </a:ext>
              </a:extLst>
            </p:cNvPr>
            <p:cNvCxnSpPr>
              <a:cxnSpLocks/>
            </p:cNvCxnSpPr>
            <p:nvPr/>
          </p:nvCxnSpPr>
          <p:spPr>
            <a:xfrm>
              <a:off x="5796585" y="1364447"/>
              <a:ext cx="59883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29E764E-F744-0022-0728-2C281057AE47}"/>
                </a:ext>
              </a:extLst>
            </p:cNvPr>
            <p:cNvSpPr txBox="1"/>
            <p:nvPr/>
          </p:nvSpPr>
          <p:spPr>
            <a:xfrm>
              <a:off x="2754086" y="753084"/>
              <a:ext cx="6683828" cy="492443"/>
            </a:xfrm>
            <a:prstGeom prst="rect">
              <a:avLst/>
            </a:prstGeom>
            <a:noFill/>
          </p:spPr>
          <p:txBody>
            <a:bodyPr>
              <a:spAutoFit/>
            </a:bodyPr>
            <a:lstStyle>
              <a:defPPr>
                <a:defRPr lang="en-US"/>
              </a:defPPr>
              <a:lvl1pPr algn="ctr" fontAlgn="auto">
                <a:spcBef>
                  <a:spcPts val="0"/>
                </a:spcBef>
                <a:spcAft>
                  <a:spcPts val="0"/>
                </a:spcAft>
                <a:defRPr sz="3200" b="1">
                  <a:solidFill>
                    <a:srgbClr val="3EBDAB"/>
                  </a:solidFill>
                  <a:latin typeface="Arial Black" panose="020B0604020202020204" pitchFamily="34" charset="0"/>
                  <a:cs typeface="Arial Black" panose="020B0604020202020204" pitchFamily="34" charset="0"/>
                </a:defRPr>
              </a:lvl1pPr>
            </a:lstStyle>
            <a:p>
              <a:pPr>
                <a:defRPr/>
              </a:pPr>
              <a:r>
                <a:rPr lang="en-US" dirty="0"/>
                <a:t>Slide title goes here</a:t>
              </a:r>
            </a:p>
          </p:txBody>
        </p:sp>
      </p:grpSp>
    </p:spTree>
    <p:extLst>
      <p:ext uri="{BB962C8B-B14F-4D97-AF65-F5344CB8AC3E}">
        <p14:creationId xmlns:p14="http://schemas.microsoft.com/office/powerpoint/2010/main" val="2341117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B2397F-CBE2-4307-9C17-B501BBA040DA}"/>
              </a:ext>
            </a:extLst>
          </p:cNvPr>
          <p:cNvSpPr>
            <a:spLocks noGrp="1"/>
          </p:cNvSpPr>
          <p:nvPr>
            <p:ph type="pic" sz="quarter" idx="23"/>
          </p:nvPr>
        </p:nvSpPr>
        <p:spPr>
          <a:xfrm>
            <a:off x="1566526" y="943025"/>
            <a:ext cx="4092208" cy="5009426"/>
          </a:xfrm>
          <a:custGeom>
            <a:avLst/>
            <a:gdLst>
              <a:gd name="connsiteX0" fmla="*/ 0 w 4092208"/>
              <a:gd name="connsiteY0" fmla="*/ 0 h 5009426"/>
              <a:gd name="connsiteX1" fmla="*/ 4092208 w 4092208"/>
              <a:gd name="connsiteY1" fmla="*/ 0 h 5009426"/>
              <a:gd name="connsiteX2" fmla="*/ 4092208 w 4092208"/>
              <a:gd name="connsiteY2" fmla="*/ 5009426 h 5009426"/>
              <a:gd name="connsiteX3" fmla="*/ 0 w 4092208"/>
              <a:gd name="connsiteY3" fmla="*/ 5009426 h 5009426"/>
            </a:gdLst>
            <a:ahLst/>
            <a:cxnLst>
              <a:cxn ang="0">
                <a:pos x="connsiteX0" y="connsiteY0"/>
              </a:cxn>
              <a:cxn ang="0">
                <a:pos x="connsiteX1" y="connsiteY1"/>
              </a:cxn>
              <a:cxn ang="0">
                <a:pos x="connsiteX2" y="connsiteY2"/>
              </a:cxn>
              <a:cxn ang="0">
                <a:pos x="connsiteX3" y="connsiteY3"/>
              </a:cxn>
            </a:cxnLst>
            <a:rect l="l" t="t" r="r" b="b"/>
            <a:pathLst>
              <a:path w="4092208" h="5009426">
                <a:moveTo>
                  <a:pt x="0" y="0"/>
                </a:moveTo>
                <a:lnTo>
                  <a:pt x="4092208" y="0"/>
                </a:lnTo>
                <a:lnTo>
                  <a:pt x="4092208" y="5009426"/>
                </a:lnTo>
                <a:lnTo>
                  <a:pt x="0" y="5009426"/>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19213592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9C29A94-7FB8-4B08-A575-78927A387D9F}"/>
              </a:ext>
            </a:extLst>
          </p:cNvPr>
          <p:cNvSpPr>
            <a:spLocks noGrp="1"/>
          </p:cNvSpPr>
          <p:nvPr>
            <p:ph type="pic" sz="quarter" idx="23"/>
          </p:nvPr>
        </p:nvSpPr>
        <p:spPr>
          <a:xfrm>
            <a:off x="687268" y="1932088"/>
            <a:ext cx="4148359" cy="2608602"/>
          </a:xfrm>
          <a:custGeom>
            <a:avLst/>
            <a:gdLst>
              <a:gd name="connsiteX0" fmla="*/ 0 w 4148359"/>
              <a:gd name="connsiteY0" fmla="*/ 0 h 2608602"/>
              <a:gd name="connsiteX1" fmla="*/ 4148359 w 4148359"/>
              <a:gd name="connsiteY1" fmla="*/ 0 h 2608602"/>
              <a:gd name="connsiteX2" fmla="*/ 4148359 w 4148359"/>
              <a:gd name="connsiteY2" fmla="*/ 2608602 h 2608602"/>
              <a:gd name="connsiteX3" fmla="*/ 0 w 4148359"/>
              <a:gd name="connsiteY3" fmla="*/ 2608602 h 2608602"/>
            </a:gdLst>
            <a:ahLst/>
            <a:cxnLst>
              <a:cxn ang="0">
                <a:pos x="connsiteX0" y="connsiteY0"/>
              </a:cxn>
              <a:cxn ang="0">
                <a:pos x="connsiteX1" y="connsiteY1"/>
              </a:cxn>
              <a:cxn ang="0">
                <a:pos x="connsiteX2" y="connsiteY2"/>
              </a:cxn>
              <a:cxn ang="0">
                <a:pos x="connsiteX3" y="connsiteY3"/>
              </a:cxn>
            </a:cxnLst>
            <a:rect l="l" t="t" r="r" b="b"/>
            <a:pathLst>
              <a:path w="4148359" h="2608602">
                <a:moveTo>
                  <a:pt x="0" y="0"/>
                </a:moveTo>
                <a:lnTo>
                  <a:pt x="4148359" y="0"/>
                </a:lnTo>
                <a:lnTo>
                  <a:pt x="4148359" y="2608602"/>
                </a:lnTo>
                <a:lnTo>
                  <a:pt x="0" y="2608602"/>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3" name="Picture Placeholder 12">
            <a:extLst>
              <a:ext uri="{FF2B5EF4-FFF2-40B4-BE49-F238E27FC236}">
                <a16:creationId xmlns:a16="http://schemas.microsoft.com/office/drawing/2014/main" id="{E5076DEB-E2AE-4FBF-9F43-1F372CA411DD}"/>
              </a:ext>
            </a:extLst>
          </p:cNvPr>
          <p:cNvSpPr>
            <a:spLocks noGrp="1"/>
          </p:cNvSpPr>
          <p:nvPr>
            <p:ph type="pic" sz="quarter" idx="24"/>
          </p:nvPr>
        </p:nvSpPr>
        <p:spPr>
          <a:xfrm>
            <a:off x="5063615" y="1932088"/>
            <a:ext cx="4148359" cy="2608602"/>
          </a:xfrm>
          <a:custGeom>
            <a:avLst/>
            <a:gdLst>
              <a:gd name="connsiteX0" fmla="*/ 0 w 4148359"/>
              <a:gd name="connsiteY0" fmla="*/ 0 h 2608602"/>
              <a:gd name="connsiteX1" fmla="*/ 4148359 w 4148359"/>
              <a:gd name="connsiteY1" fmla="*/ 0 h 2608602"/>
              <a:gd name="connsiteX2" fmla="*/ 4148359 w 4148359"/>
              <a:gd name="connsiteY2" fmla="*/ 2608602 h 2608602"/>
              <a:gd name="connsiteX3" fmla="*/ 0 w 4148359"/>
              <a:gd name="connsiteY3" fmla="*/ 2608602 h 2608602"/>
            </a:gdLst>
            <a:ahLst/>
            <a:cxnLst>
              <a:cxn ang="0">
                <a:pos x="connsiteX0" y="connsiteY0"/>
              </a:cxn>
              <a:cxn ang="0">
                <a:pos x="connsiteX1" y="connsiteY1"/>
              </a:cxn>
              <a:cxn ang="0">
                <a:pos x="connsiteX2" y="connsiteY2"/>
              </a:cxn>
              <a:cxn ang="0">
                <a:pos x="connsiteX3" y="connsiteY3"/>
              </a:cxn>
            </a:cxnLst>
            <a:rect l="l" t="t" r="r" b="b"/>
            <a:pathLst>
              <a:path w="4148359" h="2608602">
                <a:moveTo>
                  <a:pt x="0" y="0"/>
                </a:moveTo>
                <a:lnTo>
                  <a:pt x="4148359" y="0"/>
                </a:lnTo>
                <a:lnTo>
                  <a:pt x="4148359" y="2608602"/>
                </a:lnTo>
                <a:lnTo>
                  <a:pt x="0" y="2608602"/>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24989375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0C45F99-B430-4C78-9B6A-9B0D70868A53}"/>
              </a:ext>
            </a:extLst>
          </p:cNvPr>
          <p:cNvSpPr>
            <a:spLocks noGrp="1"/>
          </p:cNvSpPr>
          <p:nvPr>
            <p:ph type="pic" sz="quarter" idx="23"/>
          </p:nvPr>
        </p:nvSpPr>
        <p:spPr>
          <a:xfrm>
            <a:off x="685800" y="658906"/>
            <a:ext cx="5185006" cy="3866203"/>
          </a:xfrm>
          <a:custGeom>
            <a:avLst/>
            <a:gdLst>
              <a:gd name="connsiteX0" fmla="*/ 0 w 5185006"/>
              <a:gd name="connsiteY0" fmla="*/ 0 h 3866203"/>
              <a:gd name="connsiteX1" fmla="*/ 3251905 w 5185006"/>
              <a:gd name="connsiteY1" fmla="*/ 0 h 3866203"/>
              <a:gd name="connsiteX2" fmla="*/ 5185006 w 5185006"/>
              <a:gd name="connsiteY2" fmla="*/ 1933102 h 3866203"/>
              <a:gd name="connsiteX3" fmla="*/ 5185006 w 5185006"/>
              <a:gd name="connsiteY3" fmla="*/ 3866203 h 3866203"/>
              <a:gd name="connsiteX4" fmla="*/ 1933102 w 5185006"/>
              <a:gd name="connsiteY4" fmla="*/ 3866203 h 3866203"/>
              <a:gd name="connsiteX5" fmla="*/ 0 w 5185006"/>
              <a:gd name="connsiteY5" fmla="*/ 1933102 h 386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5006" h="3866203">
                <a:moveTo>
                  <a:pt x="0" y="0"/>
                </a:moveTo>
                <a:lnTo>
                  <a:pt x="3251905" y="0"/>
                </a:lnTo>
                <a:lnTo>
                  <a:pt x="5185006" y="1933102"/>
                </a:lnTo>
                <a:lnTo>
                  <a:pt x="5185006" y="3866203"/>
                </a:lnTo>
                <a:lnTo>
                  <a:pt x="1933102" y="3866203"/>
                </a:lnTo>
                <a:lnTo>
                  <a:pt x="0" y="1933102"/>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9" name="Picture Placeholder 8">
            <a:extLst>
              <a:ext uri="{FF2B5EF4-FFF2-40B4-BE49-F238E27FC236}">
                <a16:creationId xmlns:a16="http://schemas.microsoft.com/office/drawing/2014/main" id="{6029509A-7F01-428D-9130-B93E4A0791A0}"/>
              </a:ext>
            </a:extLst>
          </p:cNvPr>
          <p:cNvSpPr>
            <a:spLocks noGrp="1"/>
          </p:cNvSpPr>
          <p:nvPr>
            <p:ph type="pic" sz="quarter" idx="24"/>
          </p:nvPr>
        </p:nvSpPr>
        <p:spPr>
          <a:xfrm>
            <a:off x="6321196" y="658905"/>
            <a:ext cx="5185006" cy="3866203"/>
          </a:xfrm>
          <a:custGeom>
            <a:avLst/>
            <a:gdLst>
              <a:gd name="connsiteX0" fmla="*/ 0 w 5185006"/>
              <a:gd name="connsiteY0" fmla="*/ 0 h 3866203"/>
              <a:gd name="connsiteX1" fmla="*/ 3251905 w 5185006"/>
              <a:gd name="connsiteY1" fmla="*/ 0 h 3866203"/>
              <a:gd name="connsiteX2" fmla="*/ 5185006 w 5185006"/>
              <a:gd name="connsiteY2" fmla="*/ 1933102 h 3866203"/>
              <a:gd name="connsiteX3" fmla="*/ 5185006 w 5185006"/>
              <a:gd name="connsiteY3" fmla="*/ 3866203 h 3866203"/>
              <a:gd name="connsiteX4" fmla="*/ 1933102 w 5185006"/>
              <a:gd name="connsiteY4" fmla="*/ 3866203 h 3866203"/>
              <a:gd name="connsiteX5" fmla="*/ 0 w 5185006"/>
              <a:gd name="connsiteY5" fmla="*/ 1933102 h 3866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5006" h="3866203">
                <a:moveTo>
                  <a:pt x="0" y="0"/>
                </a:moveTo>
                <a:lnTo>
                  <a:pt x="3251905" y="0"/>
                </a:lnTo>
                <a:lnTo>
                  <a:pt x="5185006" y="1933102"/>
                </a:lnTo>
                <a:lnTo>
                  <a:pt x="5185006" y="3866203"/>
                </a:lnTo>
                <a:lnTo>
                  <a:pt x="1933102" y="3866203"/>
                </a:lnTo>
                <a:lnTo>
                  <a:pt x="0" y="1933102"/>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30304195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E0E551E-7458-4CDF-8B94-E16B183F43F9}"/>
              </a:ext>
            </a:extLst>
          </p:cNvPr>
          <p:cNvSpPr>
            <a:spLocks noGrp="1"/>
          </p:cNvSpPr>
          <p:nvPr>
            <p:ph type="pic" sz="quarter" idx="23"/>
          </p:nvPr>
        </p:nvSpPr>
        <p:spPr>
          <a:xfrm>
            <a:off x="2479265" y="936322"/>
            <a:ext cx="4021743" cy="2492679"/>
          </a:xfrm>
          <a:custGeom>
            <a:avLst/>
            <a:gdLst>
              <a:gd name="connsiteX0" fmla="*/ 0 w 4021743"/>
              <a:gd name="connsiteY0" fmla="*/ 0 h 2492679"/>
              <a:gd name="connsiteX1" fmla="*/ 4021743 w 4021743"/>
              <a:gd name="connsiteY1" fmla="*/ 0 h 2492679"/>
              <a:gd name="connsiteX2" fmla="*/ 4021743 w 4021743"/>
              <a:gd name="connsiteY2" fmla="*/ 2492679 h 2492679"/>
              <a:gd name="connsiteX3" fmla="*/ 0 w 4021743"/>
              <a:gd name="connsiteY3" fmla="*/ 2492679 h 2492679"/>
            </a:gdLst>
            <a:ahLst/>
            <a:cxnLst>
              <a:cxn ang="0">
                <a:pos x="connsiteX0" y="connsiteY0"/>
              </a:cxn>
              <a:cxn ang="0">
                <a:pos x="connsiteX1" y="connsiteY1"/>
              </a:cxn>
              <a:cxn ang="0">
                <a:pos x="connsiteX2" y="connsiteY2"/>
              </a:cxn>
              <a:cxn ang="0">
                <a:pos x="connsiteX3" y="connsiteY3"/>
              </a:cxn>
            </a:cxnLst>
            <a:rect l="l" t="t" r="r" b="b"/>
            <a:pathLst>
              <a:path w="4021743" h="2492679">
                <a:moveTo>
                  <a:pt x="0" y="0"/>
                </a:moveTo>
                <a:lnTo>
                  <a:pt x="4021743" y="0"/>
                </a:lnTo>
                <a:lnTo>
                  <a:pt x="4021743" y="2492679"/>
                </a:lnTo>
                <a:lnTo>
                  <a:pt x="0" y="2492679"/>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3" name="Picture Placeholder 12">
            <a:extLst>
              <a:ext uri="{FF2B5EF4-FFF2-40B4-BE49-F238E27FC236}">
                <a16:creationId xmlns:a16="http://schemas.microsoft.com/office/drawing/2014/main" id="{4B067925-A6D7-4BC8-A363-E68BF2233C21}"/>
              </a:ext>
            </a:extLst>
          </p:cNvPr>
          <p:cNvSpPr>
            <a:spLocks noGrp="1"/>
          </p:cNvSpPr>
          <p:nvPr>
            <p:ph type="pic" sz="quarter" idx="24"/>
          </p:nvPr>
        </p:nvSpPr>
        <p:spPr>
          <a:xfrm>
            <a:off x="2479264" y="3429001"/>
            <a:ext cx="4021743" cy="2492679"/>
          </a:xfrm>
          <a:custGeom>
            <a:avLst/>
            <a:gdLst>
              <a:gd name="connsiteX0" fmla="*/ 0 w 4021743"/>
              <a:gd name="connsiteY0" fmla="*/ 0 h 2492679"/>
              <a:gd name="connsiteX1" fmla="*/ 4021743 w 4021743"/>
              <a:gd name="connsiteY1" fmla="*/ 0 h 2492679"/>
              <a:gd name="connsiteX2" fmla="*/ 4021743 w 4021743"/>
              <a:gd name="connsiteY2" fmla="*/ 2492679 h 2492679"/>
              <a:gd name="connsiteX3" fmla="*/ 0 w 4021743"/>
              <a:gd name="connsiteY3" fmla="*/ 2492679 h 2492679"/>
            </a:gdLst>
            <a:ahLst/>
            <a:cxnLst>
              <a:cxn ang="0">
                <a:pos x="connsiteX0" y="connsiteY0"/>
              </a:cxn>
              <a:cxn ang="0">
                <a:pos x="connsiteX1" y="connsiteY1"/>
              </a:cxn>
              <a:cxn ang="0">
                <a:pos x="connsiteX2" y="connsiteY2"/>
              </a:cxn>
              <a:cxn ang="0">
                <a:pos x="connsiteX3" y="connsiteY3"/>
              </a:cxn>
            </a:cxnLst>
            <a:rect l="l" t="t" r="r" b="b"/>
            <a:pathLst>
              <a:path w="4021743" h="2492679">
                <a:moveTo>
                  <a:pt x="0" y="0"/>
                </a:moveTo>
                <a:lnTo>
                  <a:pt x="4021743" y="0"/>
                </a:lnTo>
                <a:lnTo>
                  <a:pt x="4021743" y="2492679"/>
                </a:lnTo>
                <a:lnTo>
                  <a:pt x="0" y="2492679"/>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19018184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2483195-8657-42B0-89CF-A73A85748418}"/>
              </a:ext>
            </a:extLst>
          </p:cNvPr>
          <p:cNvSpPr>
            <a:spLocks noGrp="1"/>
          </p:cNvSpPr>
          <p:nvPr>
            <p:ph type="pic" sz="quarter" idx="23"/>
          </p:nvPr>
        </p:nvSpPr>
        <p:spPr>
          <a:xfrm>
            <a:off x="836022" y="836023"/>
            <a:ext cx="5447211" cy="5172890"/>
          </a:xfrm>
          <a:custGeom>
            <a:avLst/>
            <a:gdLst>
              <a:gd name="connsiteX0" fmla="*/ 0 w 5447211"/>
              <a:gd name="connsiteY0" fmla="*/ 0 h 5172890"/>
              <a:gd name="connsiteX1" fmla="*/ 5447211 w 5447211"/>
              <a:gd name="connsiteY1" fmla="*/ 0 h 5172890"/>
              <a:gd name="connsiteX2" fmla="*/ 5447211 w 5447211"/>
              <a:gd name="connsiteY2" fmla="*/ 5172890 h 5172890"/>
              <a:gd name="connsiteX3" fmla="*/ 0 w 5447211"/>
              <a:gd name="connsiteY3" fmla="*/ 5172890 h 5172890"/>
            </a:gdLst>
            <a:ahLst/>
            <a:cxnLst>
              <a:cxn ang="0">
                <a:pos x="connsiteX0" y="connsiteY0"/>
              </a:cxn>
              <a:cxn ang="0">
                <a:pos x="connsiteX1" y="connsiteY1"/>
              </a:cxn>
              <a:cxn ang="0">
                <a:pos x="connsiteX2" y="connsiteY2"/>
              </a:cxn>
              <a:cxn ang="0">
                <a:pos x="connsiteX3" y="connsiteY3"/>
              </a:cxn>
            </a:cxnLst>
            <a:rect l="l" t="t" r="r" b="b"/>
            <a:pathLst>
              <a:path w="5447211" h="5172890">
                <a:moveTo>
                  <a:pt x="0" y="0"/>
                </a:moveTo>
                <a:lnTo>
                  <a:pt x="5447211" y="0"/>
                </a:lnTo>
                <a:lnTo>
                  <a:pt x="5447211" y="5172890"/>
                </a:lnTo>
                <a:lnTo>
                  <a:pt x="0" y="517289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5646881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E6E4EF2-4AE6-44A3-9935-29C07EA05678}"/>
              </a:ext>
            </a:extLst>
          </p:cNvPr>
          <p:cNvSpPr>
            <a:spLocks noGrp="1"/>
          </p:cNvSpPr>
          <p:nvPr>
            <p:ph type="pic" sz="quarter" idx="23"/>
          </p:nvPr>
        </p:nvSpPr>
        <p:spPr>
          <a:xfrm>
            <a:off x="1045193" y="1861745"/>
            <a:ext cx="3295558" cy="2130360"/>
          </a:xfrm>
          <a:custGeom>
            <a:avLst/>
            <a:gdLst>
              <a:gd name="connsiteX0" fmla="*/ 0 w 3295558"/>
              <a:gd name="connsiteY0" fmla="*/ 0 h 2130360"/>
              <a:gd name="connsiteX1" fmla="*/ 3295558 w 3295558"/>
              <a:gd name="connsiteY1" fmla="*/ 0 h 2130360"/>
              <a:gd name="connsiteX2" fmla="*/ 3295558 w 3295558"/>
              <a:gd name="connsiteY2" fmla="*/ 2130360 h 2130360"/>
              <a:gd name="connsiteX3" fmla="*/ 0 w 3295558"/>
              <a:gd name="connsiteY3" fmla="*/ 2130360 h 2130360"/>
            </a:gdLst>
            <a:ahLst/>
            <a:cxnLst>
              <a:cxn ang="0">
                <a:pos x="connsiteX0" y="connsiteY0"/>
              </a:cxn>
              <a:cxn ang="0">
                <a:pos x="connsiteX1" y="connsiteY1"/>
              </a:cxn>
              <a:cxn ang="0">
                <a:pos x="connsiteX2" y="connsiteY2"/>
              </a:cxn>
              <a:cxn ang="0">
                <a:pos x="connsiteX3" y="connsiteY3"/>
              </a:cxn>
            </a:cxnLst>
            <a:rect l="l" t="t" r="r" b="b"/>
            <a:pathLst>
              <a:path w="3295558" h="2130360">
                <a:moveTo>
                  <a:pt x="0" y="0"/>
                </a:moveTo>
                <a:lnTo>
                  <a:pt x="3295558" y="0"/>
                </a:lnTo>
                <a:lnTo>
                  <a:pt x="3295558" y="2130360"/>
                </a:lnTo>
                <a:lnTo>
                  <a:pt x="0" y="213036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7" name="Picture Placeholder 16">
            <a:extLst>
              <a:ext uri="{FF2B5EF4-FFF2-40B4-BE49-F238E27FC236}">
                <a16:creationId xmlns:a16="http://schemas.microsoft.com/office/drawing/2014/main" id="{8FD45E1A-2A3F-485C-BE98-61C9D2096D45}"/>
              </a:ext>
            </a:extLst>
          </p:cNvPr>
          <p:cNvSpPr>
            <a:spLocks noGrp="1"/>
          </p:cNvSpPr>
          <p:nvPr>
            <p:ph type="pic" sz="quarter" idx="24"/>
          </p:nvPr>
        </p:nvSpPr>
        <p:spPr>
          <a:xfrm>
            <a:off x="4448221" y="1861745"/>
            <a:ext cx="3295558" cy="2130360"/>
          </a:xfrm>
          <a:custGeom>
            <a:avLst/>
            <a:gdLst>
              <a:gd name="connsiteX0" fmla="*/ 0 w 3295558"/>
              <a:gd name="connsiteY0" fmla="*/ 0 h 2130360"/>
              <a:gd name="connsiteX1" fmla="*/ 3295558 w 3295558"/>
              <a:gd name="connsiteY1" fmla="*/ 0 h 2130360"/>
              <a:gd name="connsiteX2" fmla="*/ 3295558 w 3295558"/>
              <a:gd name="connsiteY2" fmla="*/ 2130360 h 2130360"/>
              <a:gd name="connsiteX3" fmla="*/ 0 w 3295558"/>
              <a:gd name="connsiteY3" fmla="*/ 2130360 h 2130360"/>
            </a:gdLst>
            <a:ahLst/>
            <a:cxnLst>
              <a:cxn ang="0">
                <a:pos x="connsiteX0" y="connsiteY0"/>
              </a:cxn>
              <a:cxn ang="0">
                <a:pos x="connsiteX1" y="connsiteY1"/>
              </a:cxn>
              <a:cxn ang="0">
                <a:pos x="connsiteX2" y="connsiteY2"/>
              </a:cxn>
              <a:cxn ang="0">
                <a:pos x="connsiteX3" y="connsiteY3"/>
              </a:cxn>
            </a:cxnLst>
            <a:rect l="l" t="t" r="r" b="b"/>
            <a:pathLst>
              <a:path w="3295558" h="2130360">
                <a:moveTo>
                  <a:pt x="0" y="0"/>
                </a:moveTo>
                <a:lnTo>
                  <a:pt x="3295558" y="0"/>
                </a:lnTo>
                <a:lnTo>
                  <a:pt x="3295558" y="2130360"/>
                </a:lnTo>
                <a:lnTo>
                  <a:pt x="0" y="213036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8" name="Picture Placeholder 17">
            <a:extLst>
              <a:ext uri="{FF2B5EF4-FFF2-40B4-BE49-F238E27FC236}">
                <a16:creationId xmlns:a16="http://schemas.microsoft.com/office/drawing/2014/main" id="{AA8783F1-844A-48AF-AAD2-4C420BC7F9C1}"/>
              </a:ext>
            </a:extLst>
          </p:cNvPr>
          <p:cNvSpPr>
            <a:spLocks noGrp="1"/>
          </p:cNvSpPr>
          <p:nvPr>
            <p:ph type="pic" sz="quarter" idx="25"/>
          </p:nvPr>
        </p:nvSpPr>
        <p:spPr>
          <a:xfrm>
            <a:off x="7851249" y="1861745"/>
            <a:ext cx="3295558" cy="4362839"/>
          </a:xfrm>
          <a:custGeom>
            <a:avLst/>
            <a:gdLst>
              <a:gd name="connsiteX0" fmla="*/ 0 w 3295558"/>
              <a:gd name="connsiteY0" fmla="*/ 0 h 4362839"/>
              <a:gd name="connsiteX1" fmla="*/ 3295558 w 3295558"/>
              <a:gd name="connsiteY1" fmla="*/ 0 h 4362839"/>
              <a:gd name="connsiteX2" fmla="*/ 3295558 w 3295558"/>
              <a:gd name="connsiteY2" fmla="*/ 4362839 h 4362839"/>
              <a:gd name="connsiteX3" fmla="*/ 0 w 3295558"/>
              <a:gd name="connsiteY3" fmla="*/ 4362839 h 4362839"/>
            </a:gdLst>
            <a:ahLst/>
            <a:cxnLst>
              <a:cxn ang="0">
                <a:pos x="connsiteX0" y="connsiteY0"/>
              </a:cxn>
              <a:cxn ang="0">
                <a:pos x="connsiteX1" y="connsiteY1"/>
              </a:cxn>
              <a:cxn ang="0">
                <a:pos x="connsiteX2" y="connsiteY2"/>
              </a:cxn>
              <a:cxn ang="0">
                <a:pos x="connsiteX3" y="connsiteY3"/>
              </a:cxn>
            </a:cxnLst>
            <a:rect l="l" t="t" r="r" b="b"/>
            <a:pathLst>
              <a:path w="3295558" h="4362839">
                <a:moveTo>
                  <a:pt x="0" y="0"/>
                </a:moveTo>
                <a:lnTo>
                  <a:pt x="3295558" y="0"/>
                </a:lnTo>
                <a:lnTo>
                  <a:pt x="3295558" y="4362839"/>
                </a:lnTo>
                <a:lnTo>
                  <a:pt x="0" y="4362839"/>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19" name="Picture Placeholder 18">
            <a:extLst>
              <a:ext uri="{FF2B5EF4-FFF2-40B4-BE49-F238E27FC236}">
                <a16:creationId xmlns:a16="http://schemas.microsoft.com/office/drawing/2014/main" id="{60FDF056-84E9-429E-A03D-6A8C26B7BB52}"/>
              </a:ext>
            </a:extLst>
          </p:cNvPr>
          <p:cNvSpPr>
            <a:spLocks noGrp="1"/>
          </p:cNvSpPr>
          <p:nvPr>
            <p:ph type="pic" sz="quarter" idx="26"/>
          </p:nvPr>
        </p:nvSpPr>
        <p:spPr>
          <a:xfrm>
            <a:off x="1045193" y="4094224"/>
            <a:ext cx="3295558" cy="2130360"/>
          </a:xfrm>
          <a:custGeom>
            <a:avLst/>
            <a:gdLst>
              <a:gd name="connsiteX0" fmla="*/ 0 w 3295558"/>
              <a:gd name="connsiteY0" fmla="*/ 0 h 2130360"/>
              <a:gd name="connsiteX1" fmla="*/ 3295558 w 3295558"/>
              <a:gd name="connsiteY1" fmla="*/ 0 h 2130360"/>
              <a:gd name="connsiteX2" fmla="*/ 3295558 w 3295558"/>
              <a:gd name="connsiteY2" fmla="*/ 2130360 h 2130360"/>
              <a:gd name="connsiteX3" fmla="*/ 0 w 3295558"/>
              <a:gd name="connsiteY3" fmla="*/ 2130360 h 2130360"/>
            </a:gdLst>
            <a:ahLst/>
            <a:cxnLst>
              <a:cxn ang="0">
                <a:pos x="connsiteX0" y="connsiteY0"/>
              </a:cxn>
              <a:cxn ang="0">
                <a:pos x="connsiteX1" y="connsiteY1"/>
              </a:cxn>
              <a:cxn ang="0">
                <a:pos x="connsiteX2" y="connsiteY2"/>
              </a:cxn>
              <a:cxn ang="0">
                <a:pos x="connsiteX3" y="connsiteY3"/>
              </a:cxn>
            </a:cxnLst>
            <a:rect l="l" t="t" r="r" b="b"/>
            <a:pathLst>
              <a:path w="3295558" h="2130360">
                <a:moveTo>
                  <a:pt x="0" y="0"/>
                </a:moveTo>
                <a:lnTo>
                  <a:pt x="3295558" y="0"/>
                </a:lnTo>
                <a:lnTo>
                  <a:pt x="3295558" y="2130360"/>
                </a:lnTo>
                <a:lnTo>
                  <a:pt x="0" y="213036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20" name="Picture Placeholder 19">
            <a:extLst>
              <a:ext uri="{FF2B5EF4-FFF2-40B4-BE49-F238E27FC236}">
                <a16:creationId xmlns:a16="http://schemas.microsoft.com/office/drawing/2014/main" id="{21F8689F-2723-4177-AB45-E5C9090551FC}"/>
              </a:ext>
            </a:extLst>
          </p:cNvPr>
          <p:cNvSpPr>
            <a:spLocks noGrp="1"/>
          </p:cNvSpPr>
          <p:nvPr>
            <p:ph type="pic" sz="quarter" idx="27"/>
          </p:nvPr>
        </p:nvSpPr>
        <p:spPr>
          <a:xfrm>
            <a:off x="4448221" y="4094224"/>
            <a:ext cx="3295558" cy="2130360"/>
          </a:xfrm>
          <a:custGeom>
            <a:avLst/>
            <a:gdLst>
              <a:gd name="connsiteX0" fmla="*/ 0 w 3295558"/>
              <a:gd name="connsiteY0" fmla="*/ 0 h 2130360"/>
              <a:gd name="connsiteX1" fmla="*/ 3295558 w 3295558"/>
              <a:gd name="connsiteY1" fmla="*/ 0 h 2130360"/>
              <a:gd name="connsiteX2" fmla="*/ 3295558 w 3295558"/>
              <a:gd name="connsiteY2" fmla="*/ 2130360 h 2130360"/>
              <a:gd name="connsiteX3" fmla="*/ 0 w 3295558"/>
              <a:gd name="connsiteY3" fmla="*/ 2130360 h 2130360"/>
            </a:gdLst>
            <a:ahLst/>
            <a:cxnLst>
              <a:cxn ang="0">
                <a:pos x="connsiteX0" y="connsiteY0"/>
              </a:cxn>
              <a:cxn ang="0">
                <a:pos x="connsiteX1" y="connsiteY1"/>
              </a:cxn>
              <a:cxn ang="0">
                <a:pos x="connsiteX2" y="connsiteY2"/>
              </a:cxn>
              <a:cxn ang="0">
                <a:pos x="connsiteX3" y="connsiteY3"/>
              </a:cxn>
            </a:cxnLst>
            <a:rect l="l" t="t" r="r" b="b"/>
            <a:pathLst>
              <a:path w="3295558" h="2130360">
                <a:moveTo>
                  <a:pt x="0" y="0"/>
                </a:moveTo>
                <a:lnTo>
                  <a:pt x="3295558" y="0"/>
                </a:lnTo>
                <a:lnTo>
                  <a:pt x="3295558" y="2130360"/>
                </a:lnTo>
                <a:lnTo>
                  <a:pt x="0" y="2130360"/>
                </a:ln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3" name="Date Placeholder 2">
            <a:extLst>
              <a:ext uri="{FF2B5EF4-FFF2-40B4-BE49-F238E27FC236}">
                <a16:creationId xmlns:a16="http://schemas.microsoft.com/office/drawing/2014/main" id="{80C32C5B-F0FA-45CE-8CCF-51418ABB7675}"/>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05931312-2037-438A-99E5-991C6F9FDE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9F3F6E-4FA1-4A64-BFC8-9D031424C94F}"/>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37932865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6E28D73-19A4-4959-87A8-B2DDDF350A6C}"/>
              </a:ext>
            </a:extLst>
          </p:cNvPr>
          <p:cNvSpPr>
            <a:spLocks noGrp="1"/>
          </p:cNvSpPr>
          <p:nvPr>
            <p:ph type="pic" sz="quarter" idx="14"/>
          </p:nvPr>
        </p:nvSpPr>
        <p:spPr>
          <a:xfrm>
            <a:off x="4863253" y="2225013"/>
            <a:ext cx="2465496" cy="5298639"/>
          </a:xfrm>
          <a:custGeom>
            <a:avLst/>
            <a:gdLst>
              <a:gd name="connsiteX0" fmla="*/ 220736 w 2465496"/>
              <a:gd name="connsiteY0" fmla="*/ 0 h 5298639"/>
              <a:gd name="connsiteX1" fmla="*/ 534727 w 2465496"/>
              <a:gd name="connsiteY1" fmla="*/ 0 h 5298639"/>
              <a:gd name="connsiteX2" fmla="*/ 699645 w 2465496"/>
              <a:gd name="connsiteY2" fmla="*/ 164470 h 5298639"/>
              <a:gd name="connsiteX3" fmla="*/ 1786785 w 2465496"/>
              <a:gd name="connsiteY3" fmla="*/ 164470 h 5298639"/>
              <a:gd name="connsiteX4" fmla="*/ 1906595 w 2465496"/>
              <a:gd name="connsiteY4" fmla="*/ 18193 h 5298639"/>
              <a:gd name="connsiteX5" fmla="*/ 1917187 w 2465496"/>
              <a:gd name="connsiteY5" fmla="*/ 0 h 5298639"/>
              <a:gd name="connsiteX6" fmla="*/ 2244761 w 2465496"/>
              <a:gd name="connsiteY6" fmla="*/ 0 h 5298639"/>
              <a:gd name="connsiteX7" fmla="*/ 2465496 w 2465496"/>
              <a:gd name="connsiteY7" fmla="*/ 219328 h 5298639"/>
              <a:gd name="connsiteX8" fmla="*/ 2465496 w 2465496"/>
              <a:gd name="connsiteY8" fmla="*/ 5079311 h 5298639"/>
              <a:gd name="connsiteX9" fmla="*/ 2244761 w 2465496"/>
              <a:gd name="connsiteY9" fmla="*/ 5298639 h 5298639"/>
              <a:gd name="connsiteX10" fmla="*/ 220736 w 2465496"/>
              <a:gd name="connsiteY10" fmla="*/ 5298639 h 5298639"/>
              <a:gd name="connsiteX11" fmla="*/ 0 w 2465496"/>
              <a:gd name="connsiteY11" fmla="*/ 5079311 h 5298639"/>
              <a:gd name="connsiteX12" fmla="*/ 0 w 2465496"/>
              <a:gd name="connsiteY12" fmla="*/ 219328 h 5298639"/>
              <a:gd name="connsiteX13" fmla="*/ 220736 w 2465496"/>
              <a:gd name="connsiteY13" fmla="*/ 0 h 5298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5496" h="5298639">
                <a:moveTo>
                  <a:pt x="220736" y="0"/>
                </a:moveTo>
                <a:lnTo>
                  <a:pt x="534727" y="0"/>
                </a:lnTo>
                <a:cubicBezTo>
                  <a:pt x="583696" y="9806"/>
                  <a:pt x="530627" y="163669"/>
                  <a:pt x="699645" y="164470"/>
                </a:cubicBezTo>
                <a:lnTo>
                  <a:pt x="1786785" y="164470"/>
                </a:lnTo>
                <a:cubicBezTo>
                  <a:pt x="1914669" y="126944"/>
                  <a:pt x="1886203" y="68857"/>
                  <a:pt x="1906595" y="18193"/>
                </a:cubicBezTo>
                <a:lnTo>
                  <a:pt x="1917187" y="0"/>
                </a:lnTo>
                <a:lnTo>
                  <a:pt x="2244761" y="0"/>
                </a:lnTo>
                <a:cubicBezTo>
                  <a:pt x="2366670" y="0"/>
                  <a:pt x="2465496" y="98197"/>
                  <a:pt x="2465496" y="219328"/>
                </a:cubicBezTo>
                <a:lnTo>
                  <a:pt x="2465496" y="5079311"/>
                </a:lnTo>
                <a:cubicBezTo>
                  <a:pt x="2465496" y="5200442"/>
                  <a:pt x="2366670" y="5298639"/>
                  <a:pt x="2244761" y="5298639"/>
                </a:cubicBezTo>
                <a:lnTo>
                  <a:pt x="220736" y="5298639"/>
                </a:lnTo>
                <a:cubicBezTo>
                  <a:pt x="98828" y="5298639"/>
                  <a:pt x="0" y="5200442"/>
                  <a:pt x="0" y="5079311"/>
                </a:cubicBezTo>
                <a:lnTo>
                  <a:pt x="0" y="219328"/>
                </a:lnTo>
                <a:cubicBezTo>
                  <a:pt x="0" y="98197"/>
                  <a:pt x="98828" y="0"/>
                  <a:pt x="220736" y="0"/>
                </a:cubicBezTo>
                <a:close/>
              </a:path>
            </a:pathLst>
          </a:custGeom>
          <a:solidFill>
            <a:schemeClr val="bg1">
              <a:lumMod val="95000"/>
            </a:schemeClr>
          </a:solidFill>
        </p:spPr>
        <p:txBody>
          <a:bodyPr wrap="square">
            <a:noAutofit/>
          </a:bodyPr>
          <a:lstStyle>
            <a:lvl1pPr>
              <a:defRPr sz="1400"/>
            </a:lvl1pPr>
          </a:lstStyle>
          <a:p>
            <a:endParaRPr lang="en-US"/>
          </a:p>
        </p:txBody>
      </p:sp>
      <p:sp>
        <p:nvSpPr>
          <p:cNvPr id="3" name="Date Placeholder 2">
            <a:extLst>
              <a:ext uri="{FF2B5EF4-FFF2-40B4-BE49-F238E27FC236}">
                <a16:creationId xmlns:a16="http://schemas.microsoft.com/office/drawing/2014/main" id="{EDA7428C-60C5-40FB-8A5F-D951153E75E9}"/>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87F2CF33-B6D6-4836-A221-6A67A772CC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35D5C1-E5F7-4B48-8357-BA7DBB889D80}"/>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1265475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78_Title and Content">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D6E5AC3C-B5E4-41A1-84A9-05745CF02C2B}"/>
              </a:ext>
            </a:extLst>
          </p:cNvPr>
          <p:cNvSpPr>
            <a:spLocks noGrp="1"/>
          </p:cNvSpPr>
          <p:nvPr>
            <p:ph type="pic" sz="quarter" idx="18"/>
          </p:nvPr>
        </p:nvSpPr>
        <p:spPr>
          <a:xfrm>
            <a:off x="8807142" y="1946251"/>
            <a:ext cx="1744939" cy="3789878"/>
          </a:xfrm>
          <a:custGeom>
            <a:avLst/>
            <a:gdLst>
              <a:gd name="connsiteX0" fmla="*/ 1389684 w 1744939"/>
              <a:gd name="connsiteY0" fmla="*/ 0 h 3789878"/>
              <a:gd name="connsiteX1" fmla="*/ 1568100 w 1744939"/>
              <a:gd name="connsiteY1" fmla="*/ 0 h 3789878"/>
              <a:gd name="connsiteX2" fmla="*/ 1744939 w 1744939"/>
              <a:gd name="connsiteY2" fmla="*/ 178699 h 3789878"/>
              <a:gd name="connsiteX3" fmla="*/ 1744939 w 1744939"/>
              <a:gd name="connsiteY3" fmla="*/ 3611178 h 3789878"/>
              <a:gd name="connsiteX4" fmla="*/ 1568100 w 1744939"/>
              <a:gd name="connsiteY4" fmla="*/ 3789878 h 3789878"/>
              <a:gd name="connsiteX5" fmla="*/ 901666 w 1744939"/>
              <a:gd name="connsiteY5" fmla="*/ 3789878 h 3789878"/>
              <a:gd name="connsiteX6" fmla="*/ 176839 w 1744939"/>
              <a:gd name="connsiteY6" fmla="*/ 3789878 h 3789878"/>
              <a:gd name="connsiteX7" fmla="*/ 0 w 1744939"/>
              <a:gd name="connsiteY7" fmla="*/ 3611179 h 3789878"/>
              <a:gd name="connsiteX8" fmla="*/ 0 w 1744939"/>
              <a:gd name="connsiteY8" fmla="*/ 178699 h 3789878"/>
              <a:gd name="connsiteX9" fmla="*/ 176839 w 1744939"/>
              <a:gd name="connsiteY9" fmla="*/ 1 h 3789878"/>
              <a:gd name="connsiteX10" fmla="*/ 355256 w 1744939"/>
              <a:gd name="connsiteY10" fmla="*/ 1 h 3789878"/>
              <a:gd name="connsiteX11" fmla="*/ 386259 w 1744939"/>
              <a:gd name="connsiteY11" fmla="*/ 33171 h 3789878"/>
              <a:gd name="connsiteX12" fmla="*/ 498382 w 1744939"/>
              <a:gd name="connsiteY12" fmla="*/ 142839 h 3789878"/>
              <a:gd name="connsiteX13" fmla="*/ 843273 w 1744939"/>
              <a:gd name="connsiteY13" fmla="*/ 142839 h 3789878"/>
              <a:gd name="connsiteX14" fmla="*/ 1246557 w 1744939"/>
              <a:gd name="connsiteY14" fmla="*/ 142839 h 3789878"/>
              <a:gd name="connsiteX15" fmla="*/ 1358681 w 1744939"/>
              <a:gd name="connsiteY15" fmla="*/ 33170 h 3789878"/>
              <a:gd name="connsiteX16" fmla="*/ 1389684 w 1744939"/>
              <a:gd name="connsiteY16" fmla="*/ 0 h 378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4939" h="3789878">
                <a:moveTo>
                  <a:pt x="1389684" y="0"/>
                </a:moveTo>
                <a:lnTo>
                  <a:pt x="1568100" y="0"/>
                </a:lnTo>
                <a:cubicBezTo>
                  <a:pt x="1665765" y="0"/>
                  <a:pt x="1744939" y="80006"/>
                  <a:pt x="1744939" y="178699"/>
                </a:cubicBezTo>
                <a:lnTo>
                  <a:pt x="1744939" y="3611178"/>
                </a:lnTo>
                <a:cubicBezTo>
                  <a:pt x="1744939" y="3709874"/>
                  <a:pt x="1665765" y="3789878"/>
                  <a:pt x="1568100" y="3789878"/>
                </a:cubicBezTo>
                <a:lnTo>
                  <a:pt x="901666" y="3789878"/>
                </a:lnTo>
                <a:lnTo>
                  <a:pt x="176839" y="3789878"/>
                </a:lnTo>
                <a:cubicBezTo>
                  <a:pt x="79175" y="3789878"/>
                  <a:pt x="0" y="3709874"/>
                  <a:pt x="0" y="3611179"/>
                </a:cubicBezTo>
                <a:lnTo>
                  <a:pt x="0" y="178699"/>
                </a:lnTo>
                <a:cubicBezTo>
                  <a:pt x="0" y="80006"/>
                  <a:pt x="79175" y="1"/>
                  <a:pt x="176839" y="1"/>
                </a:cubicBezTo>
                <a:lnTo>
                  <a:pt x="355256" y="1"/>
                </a:lnTo>
                <a:cubicBezTo>
                  <a:pt x="372891" y="109"/>
                  <a:pt x="385657" y="13599"/>
                  <a:pt x="386259" y="33171"/>
                </a:cubicBezTo>
                <a:cubicBezTo>
                  <a:pt x="386259" y="96428"/>
                  <a:pt x="435786" y="142839"/>
                  <a:pt x="498382" y="142839"/>
                </a:cubicBezTo>
                <a:lnTo>
                  <a:pt x="843273" y="142839"/>
                </a:lnTo>
                <a:lnTo>
                  <a:pt x="1246557" y="142839"/>
                </a:lnTo>
                <a:cubicBezTo>
                  <a:pt x="1309153" y="142839"/>
                  <a:pt x="1358681" y="96426"/>
                  <a:pt x="1358681" y="33170"/>
                </a:cubicBezTo>
                <a:cubicBezTo>
                  <a:pt x="1359284" y="13599"/>
                  <a:pt x="1372050" y="108"/>
                  <a:pt x="1389684" y="0"/>
                </a:cubicBezTo>
                <a:close/>
              </a:path>
            </a:pathLst>
          </a:custGeom>
          <a:solidFill>
            <a:schemeClr val="bg1">
              <a:lumMod val="75000"/>
            </a:schemeClr>
          </a:solidFill>
          <a:scene3d>
            <a:camera prst="perspectiveContrastingRightFacing" fov="6000000">
              <a:rot lat="0" lon="1800000" rev="0"/>
            </a:camera>
            <a:lightRig rig="threePt" dir="t"/>
          </a:scene3d>
        </p:spPr>
        <p:txBody>
          <a:bodyPr wrap="square">
            <a:noAutofit/>
          </a:bodyPr>
          <a:lstStyle>
            <a:lvl1pPr>
              <a:defRPr sz="1200"/>
            </a:lvl1pPr>
          </a:lstStyle>
          <a:p>
            <a:endParaRPr lang="en-US"/>
          </a:p>
        </p:txBody>
      </p:sp>
      <p:sp>
        <p:nvSpPr>
          <p:cNvPr id="31" name="Picture Placeholder 30">
            <a:extLst>
              <a:ext uri="{FF2B5EF4-FFF2-40B4-BE49-F238E27FC236}">
                <a16:creationId xmlns:a16="http://schemas.microsoft.com/office/drawing/2014/main" id="{3124B0E4-DFE6-4445-A3B5-A3A3EA469FAB}"/>
              </a:ext>
            </a:extLst>
          </p:cNvPr>
          <p:cNvSpPr>
            <a:spLocks noGrp="1"/>
          </p:cNvSpPr>
          <p:nvPr>
            <p:ph type="pic" sz="quarter" idx="17"/>
          </p:nvPr>
        </p:nvSpPr>
        <p:spPr>
          <a:xfrm>
            <a:off x="7137231" y="1946251"/>
            <a:ext cx="1744939" cy="3789878"/>
          </a:xfrm>
          <a:custGeom>
            <a:avLst/>
            <a:gdLst>
              <a:gd name="connsiteX0" fmla="*/ 1389683 w 1744939"/>
              <a:gd name="connsiteY0" fmla="*/ 0 h 3789878"/>
              <a:gd name="connsiteX1" fmla="*/ 1568100 w 1744939"/>
              <a:gd name="connsiteY1" fmla="*/ 0 h 3789878"/>
              <a:gd name="connsiteX2" fmla="*/ 1744939 w 1744939"/>
              <a:gd name="connsiteY2" fmla="*/ 178699 h 3789878"/>
              <a:gd name="connsiteX3" fmla="*/ 1744939 w 1744939"/>
              <a:gd name="connsiteY3" fmla="*/ 3611178 h 3789878"/>
              <a:gd name="connsiteX4" fmla="*/ 1568100 w 1744939"/>
              <a:gd name="connsiteY4" fmla="*/ 3789878 h 3789878"/>
              <a:gd name="connsiteX5" fmla="*/ 901666 w 1744939"/>
              <a:gd name="connsiteY5" fmla="*/ 3789878 h 3789878"/>
              <a:gd name="connsiteX6" fmla="*/ 176840 w 1744939"/>
              <a:gd name="connsiteY6" fmla="*/ 3789878 h 3789878"/>
              <a:gd name="connsiteX7" fmla="*/ 0 w 1744939"/>
              <a:gd name="connsiteY7" fmla="*/ 3611179 h 3789878"/>
              <a:gd name="connsiteX8" fmla="*/ 0 w 1744939"/>
              <a:gd name="connsiteY8" fmla="*/ 178699 h 3789878"/>
              <a:gd name="connsiteX9" fmla="*/ 176840 w 1744939"/>
              <a:gd name="connsiteY9" fmla="*/ 1 h 3789878"/>
              <a:gd name="connsiteX10" fmla="*/ 355257 w 1744939"/>
              <a:gd name="connsiteY10" fmla="*/ 1 h 3789878"/>
              <a:gd name="connsiteX11" fmla="*/ 386259 w 1744939"/>
              <a:gd name="connsiteY11" fmla="*/ 33171 h 3789878"/>
              <a:gd name="connsiteX12" fmla="*/ 498383 w 1744939"/>
              <a:gd name="connsiteY12" fmla="*/ 142839 h 3789878"/>
              <a:gd name="connsiteX13" fmla="*/ 843273 w 1744939"/>
              <a:gd name="connsiteY13" fmla="*/ 142839 h 3789878"/>
              <a:gd name="connsiteX14" fmla="*/ 1246557 w 1744939"/>
              <a:gd name="connsiteY14" fmla="*/ 142839 h 3789878"/>
              <a:gd name="connsiteX15" fmla="*/ 1358681 w 1744939"/>
              <a:gd name="connsiteY15" fmla="*/ 33170 h 3789878"/>
              <a:gd name="connsiteX16" fmla="*/ 1389683 w 1744939"/>
              <a:gd name="connsiteY16" fmla="*/ 0 h 378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4939" h="3789878">
                <a:moveTo>
                  <a:pt x="1389683" y="0"/>
                </a:moveTo>
                <a:lnTo>
                  <a:pt x="1568100" y="0"/>
                </a:lnTo>
                <a:cubicBezTo>
                  <a:pt x="1665765" y="0"/>
                  <a:pt x="1744939" y="80006"/>
                  <a:pt x="1744939" y="178699"/>
                </a:cubicBezTo>
                <a:lnTo>
                  <a:pt x="1744939" y="3611178"/>
                </a:lnTo>
                <a:cubicBezTo>
                  <a:pt x="1744939" y="3709874"/>
                  <a:pt x="1665765" y="3789878"/>
                  <a:pt x="1568100" y="3789878"/>
                </a:cubicBezTo>
                <a:lnTo>
                  <a:pt x="901666" y="3789878"/>
                </a:lnTo>
                <a:lnTo>
                  <a:pt x="176840" y="3789878"/>
                </a:lnTo>
                <a:cubicBezTo>
                  <a:pt x="79176" y="3789878"/>
                  <a:pt x="0" y="3709874"/>
                  <a:pt x="0" y="3611179"/>
                </a:cubicBezTo>
                <a:lnTo>
                  <a:pt x="0" y="178699"/>
                </a:lnTo>
                <a:cubicBezTo>
                  <a:pt x="0" y="80006"/>
                  <a:pt x="79176" y="1"/>
                  <a:pt x="176840" y="1"/>
                </a:cubicBezTo>
                <a:lnTo>
                  <a:pt x="355257" y="1"/>
                </a:lnTo>
                <a:cubicBezTo>
                  <a:pt x="372891" y="109"/>
                  <a:pt x="385657" y="13599"/>
                  <a:pt x="386259" y="33171"/>
                </a:cubicBezTo>
                <a:cubicBezTo>
                  <a:pt x="386259" y="96428"/>
                  <a:pt x="435786" y="142839"/>
                  <a:pt x="498383" y="142839"/>
                </a:cubicBezTo>
                <a:lnTo>
                  <a:pt x="843273" y="142839"/>
                </a:lnTo>
                <a:lnTo>
                  <a:pt x="1246557" y="142839"/>
                </a:lnTo>
                <a:cubicBezTo>
                  <a:pt x="1309153" y="142839"/>
                  <a:pt x="1358681" y="96426"/>
                  <a:pt x="1358681" y="33170"/>
                </a:cubicBezTo>
                <a:cubicBezTo>
                  <a:pt x="1359283" y="13599"/>
                  <a:pt x="1372050" y="108"/>
                  <a:pt x="1389683" y="0"/>
                </a:cubicBezTo>
                <a:close/>
              </a:path>
            </a:pathLst>
          </a:custGeom>
          <a:solidFill>
            <a:schemeClr val="bg1">
              <a:lumMod val="75000"/>
            </a:schemeClr>
          </a:solidFill>
          <a:scene3d>
            <a:camera prst="perspectiveContrastingRightFacing" fov="5400000">
              <a:rot lat="0" lon="1800000" rev="0"/>
            </a:camera>
            <a:lightRig rig="threePt" dir="t"/>
          </a:scene3d>
        </p:spPr>
        <p:txBody>
          <a:bodyPr wrap="square">
            <a:noAutofit/>
          </a:bodyPr>
          <a:lstStyle>
            <a:lvl1pPr>
              <a:defRPr sz="1200"/>
            </a:lvl1pPr>
          </a:lstStyle>
          <a:p>
            <a:endParaRPr lang="en-US"/>
          </a:p>
        </p:txBody>
      </p:sp>
      <p:sp>
        <p:nvSpPr>
          <p:cNvPr id="29" name="Picture Placeholder 28">
            <a:extLst>
              <a:ext uri="{FF2B5EF4-FFF2-40B4-BE49-F238E27FC236}">
                <a16:creationId xmlns:a16="http://schemas.microsoft.com/office/drawing/2014/main" id="{880A0F4C-EC11-4078-92FD-342FA7FDD568}"/>
              </a:ext>
            </a:extLst>
          </p:cNvPr>
          <p:cNvSpPr>
            <a:spLocks noGrp="1"/>
          </p:cNvSpPr>
          <p:nvPr>
            <p:ph type="pic" sz="quarter" idx="16"/>
          </p:nvPr>
        </p:nvSpPr>
        <p:spPr>
          <a:xfrm>
            <a:off x="3309832" y="1946251"/>
            <a:ext cx="1744939" cy="3789878"/>
          </a:xfrm>
          <a:custGeom>
            <a:avLst/>
            <a:gdLst>
              <a:gd name="connsiteX0" fmla="*/ 1389684 w 1744939"/>
              <a:gd name="connsiteY0" fmla="*/ 0 h 3789878"/>
              <a:gd name="connsiteX1" fmla="*/ 1568101 w 1744939"/>
              <a:gd name="connsiteY1" fmla="*/ 0 h 3789878"/>
              <a:gd name="connsiteX2" fmla="*/ 1744939 w 1744939"/>
              <a:gd name="connsiteY2" fmla="*/ 178699 h 3789878"/>
              <a:gd name="connsiteX3" fmla="*/ 1744939 w 1744939"/>
              <a:gd name="connsiteY3" fmla="*/ 3611178 h 3789878"/>
              <a:gd name="connsiteX4" fmla="*/ 1568101 w 1744939"/>
              <a:gd name="connsiteY4" fmla="*/ 3789878 h 3789878"/>
              <a:gd name="connsiteX5" fmla="*/ 901666 w 1744939"/>
              <a:gd name="connsiteY5" fmla="*/ 3789878 h 3789878"/>
              <a:gd name="connsiteX6" fmla="*/ 176840 w 1744939"/>
              <a:gd name="connsiteY6" fmla="*/ 3789878 h 3789878"/>
              <a:gd name="connsiteX7" fmla="*/ 0 w 1744939"/>
              <a:gd name="connsiteY7" fmla="*/ 3611179 h 3789878"/>
              <a:gd name="connsiteX8" fmla="*/ 0 w 1744939"/>
              <a:gd name="connsiteY8" fmla="*/ 178699 h 3789878"/>
              <a:gd name="connsiteX9" fmla="*/ 176840 w 1744939"/>
              <a:gd name="connsiteY9" fmla="*/ 1 h 3789878"/>
              <a:gd name="connsiteX10" fmla="*/ 355257 w 1744939"/>
              <a:gd name="connsiteY10" fmla="*/ 1 h 3789878"/>
              <a:gd name="connsiteX11" fmla="*/ 386259 w 1744939"/>
              <a:gd name="connsiteY11" fmla="*/ 33171 h 3789878"/>
              <a:gd name="connsiteX12" fmla="*/ 498382 w 1744939"/>
              <a:gd name="connsiteY12" fmla="*/ 142839 h 3789878"/>
              <a:gd name="connsiteX13" fmla="*/ 843273 w 1744939"/>
              <a:gd name="connsiteY13" fmla="*/ 142839 h 3789878"/>
              <a:gd name="connsiteX14" fmla="*/ 1246557 w 1744939"/>
              <a:gd name="connsiteY14" fmla="*/ 142839 h 3789878"/>
              <a:gd name="connsiteX15" fmla="*/ 1358681 w 1744939"/>
              <a:gd name="connsiteY15" fmla="*/ 33170 h 3789878"/>
              <a:gd name="connsiteX16" fmla="*/ 1389684 w 1744939"/>
              <a:gd name="connsiteY16" fmla="*/ 0 h 378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4939" h="3789878">
                <a:moveTo>
                  <a:pt x="1389684" y="0"/>
                </a:moveTo>
                <a:lnTo>
                  <a:pt x="1568101" y="0"/>
                </a:lnTo>
                <a:cubicBezTo>
                  <a:pt x="1665765" y="0"/>
                  <a:pt x="1744939" y="80006"/>
                  <a:pt x="1744939" y="178699"/>
                </a:cubicBezTo>
                <a:lnTo>
                  <a:pt x="1744939" y="3611178"/>
                </a:lnTo>
                <a:cubicBezTo>
                  <a:pt x="1744939" y="3709874"/>
                  <a:pt x="1665765" y="3789878"/>
                  <a:pt x="1568101" y="3789878"/>
                </a:cubicBezTo>
                <a:lnTo>
                  <a:pt x="901666" y="3789878"/>
                </a:lnTo>
                <a:lnTo>
                  <a:pt x="176840" y="3789878"/>
                </a:lnTo>
                <a:cubicBezTo>
                  <a:pt x="79176" y="3789878"/>
                  <a:pt x="0" y="3709874"/>
                  <a:pt x="0" y="3611179"/>
                </a:cubicBezTo>
                <a:lnTo>
                  <a:pt x="0" y="178699"/>
                </a:lnTo>
                <a:cubicBezTo>
                  <a:pt x="0" y="80006"/>
                  <a:pt x="79176" y="1"/>
                  <a:pt x="176840" y="1"/>
                </a:cubicBezTo>
                <a:lnTo>
                  <a:pt x="355257" y="1"/>
                </a:lnTo>
                <a:cubicBezTo>
                  <a:pt x="372891" y="109"/>
                  <a:pt x="385657" y="13599"/>
                  <a:pt x="386259" y="33171"/>
                </a:cubicBezTo>
                <a:cubicBezTo>
                  <a:pt x="386259" y="96428"/>
                  <a:pt x="435786" y="142839"/>
                  <a:pt x="498382" y="142839"/>
                </a:cubicBezTo>
                <a:lnTo>
                  <a:pt x="843273" y="142839"/>
                </a:lnTo>
                <a:lnTo>
                  <a:pt x="1246557" y="142839"/>
                </a:lnTo>
                <a:cubicBezTo>
                  <a:pt x="1309153" y="142839"/>
                  <a:pt x="1358681" y="96426"/>
                  <a:pt x="1358681" y="33170"/>
                </a:cubicBezTo>
                <a:cubicBezTo>
                  <a:pt x="1359284" y="13599"/>
                  <a:pt x="1372050" y="108"/>
                  <a:pt x="1389684" y="0"/>
                </a:cubicBezTo>
                <a:close/>
              </a:path>
            </a:pathLst>
          </a:custGeom>
          <a:solidFill>
            <a:schemeClr val="bg1">
              <a:lumMod val="85000"/>
            </a:schemeClr>
          </a:solidFill>
          <a:scene3d>
            <a:camera prst="perspectiveContrastingRightFacing" fov="5400000">
              <a:rot lat="0" lon="19800000" rev="0"/>
            </a:camera>
            <a:lightRig rig="threePt" dir="t"/>
          </a:scene3d>
        </p:spPr>
        <p:txBody>
          <a:bodyPr wrap="square">
            <a:noAutofit/>
          </a:bodyPr>
          <a:lstStyle>
            <a:lvl1pPr>
              <a:defRPr sz="1200"/>
            </a:lvl1pPr>
          </a:lstStyle>
          <a:p>
            <a:endParaRPr lang="en-US"/>
          </a:p>
        </p:txBody>
      </p:sp>
      <p:sp>
        <p:nvSpPr>
          <p:cNvPr id="27" name="Picture Placeholder 26">
            <a:extLst>
              <a:ext uri="{FF2B5EF4-FFF2-40B4-BE49-F238E27FC236}">
                <a16:creationId xmlns:a16="http://schemas.microsoft.com/office/drawing/2014/main" id="{E4F548CA-CDC8-4EBA-A3C7-E039E2895FDF}"/>
              </a:ext>
            </a:extLst>
          </p:cNvPr>
          <p:cNvSpPr>
            <a:spLocks noGrp="1"/>
          </p:cNvSpPr>
          <p:nvPr>
            <p:ph type="pic" sz="quarter" idx="15"/>
          </p:nvPr>
        </p:nvSpPr>
        <p:spPr>
          <a:xfrm>
            <a:off x="1639919" y="1946251"/>
            <a:ext cx="1744939" cy="3789878"/>
          </a:xfrm>
          <a:custGeom>
            <a:avLst/>
            <a:gdLst>
              <a:gd name="connsiteX0" fmla="*/ 1389684 w 1744939"/>
              <a:gd name="connsiteY0" fmla="*/ 0 h 3789878"/>
              <a:gd name="connsiteX1" fmla="*/ 1568101 w 1744939"/>
              <a:gd name="connsiteY1" fmla="*/ 0 h 3789878"/>
              <a:gd name="connsiteX2" fmla="*/ 1744939 w 1744939"/>
              <a:gd name="connsiteY2" fmla="*/ 178699 h 3789878"/>
              <a:gd name="connsiteX3" fmla="*/ 1744939 w 1744939"/>
              <a:gd name="connsiteY3" fmla="*/ 3611178 h 3789878"/>
              <a:gd name="connsiteX4" fmla="*/ 1568101 w 1744939"/>
              <a:gd name="connsiteY4" fmla="*/ 3789878 h 3789878"/>
              <a:gd name="connsiteX5" fmla="*/ 901666 w 1744939"/>
              <a:gd name="connsiteY5" fmla="*/ 3789878 h 3789878"/>
              <a:gd name="connsiteX6" fmla="*/ 176840 w 1744939"/>
              <a:gd name="connsiteY6" fmla="*/ 3789878 h 3789878"/>
              <a:gd name="connsiteX7" fmla="*/ 0 w 1744939"/>
              <a:gd name="connsiteY7" fmla="*/ 3611179 h 3789878"/>
              <a:gd name="connsiteX8" fmla="*/ 0 w 1744939"/>
              <a:gd name="connsiteY8" fmla="*/ 178699 h 3789878"/>
              <a:gd name="connsiteX9" fmla="*/ 176840 w 1744939"/>
              <a:gd name="connsiteY9" fmla="*/ 1 h 3789878"/>
              <a:gd name="connsiteX10" fmla="*/ 355257 w 1744939"/>
              <a:gd name="connsiteY10" fmla="*/ 1 h 3789878"/>
              <a:gd name="connsiteX11" fmla="*/ 386259 w 1744939"/>
              <a:gd name="connsiteY11" fmla="*/ 33171 h 3789878"/>
              <a:gd name="connsiteX12" fmla="*/ 498382 w 1744939"/>
              <a:gd name="connsiteY12" fmla="*/ 142839 h 3789878"/>
              <a:gd name="connsiteX13" fmla="*/ 843273 w 1744939"/>
              <a:gd name="connsiteY13" fmla="*/ 142839 h 3789878"/>
              <a:gd name="connsiteX14" fmla="*/ 1246557 w 1744939"/>
              <a:gd name="connsiteY14" fmla="*/ 142839 h 3789878"/>
              <a:gd name="connsiteX15" fmla="*/ 1358681 w 1744939"/>
              <a:gd name="connsiteY15" fmla="*/ 33170 h 3789878"/>
              <a:gd name="connsiteX16" fmla="*/ 1389684 w 1744939"/>
              <a:gd name="connsiteY16" fmla="*/ 0 h 378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4939" h="3789878">
                <a:moveTo>
                  <a:pt x="1389684" y="0"/>
                </a:moveTo>
                <a:lnTo>
                  <a:pt x="1568101" y="0"/>
                </a:lnTo>
                <a:cubicBezTo>
                  <a:pt x="1665765" y="0"/>
                  <a:pt x="1744939" y="80006"/>
                  <a:pt x="1744939" y="178699"/>
                </a:cubicBezTo>
                <a:lnTo>
                  <a:pt x="1744939" y="3611178"/>
                </a:lnTo>
                <a:cubicBezTo>
                  <a:pt x="1744939" y="3709874"/>
                  <a:pt x="1665765" y="3789878"/>
                  <a:pt x="1568101" y="3789878"/>
                </a:cubicBezTo>
                <a:lnTo>
                  <a:pt x="901666" y="3789878"/>
                </a:lnTo>
                <a:lnTo>
                  <a:pt x="176840" y="3789878"/>
                </a:lnTo>
                <a:cubicBezTo>
                  <a:pt x="79175" y="3789878"/>
                  <a:pt x="0" y="3709874"/>
                  <a:pt x="0" y="3611179"/>
                </a:cubicBezTo>
                <a:lnTo>
                  <a:pt x="0" y="178699"/>
                </a:lnTo>
                <a:cubicBezTo>
                  <a:pt x="0" y="80006"/>
                  <a:pt x="79175" y="1"/>
                  <a:pt x="176840" y="1"/>
                </a:cubicBezTo>
                <a:lnTo>
                  <a:pt x="355257" y="1"/>
                </a:lnTo>
                <a:cubicBezTo>
                  <a:pt x="372891" y="109"/>
                  <a:pt x="385657" y="13599"/>
                  <a:pt x="386259" y="33171"/>
                </a:cubicBezTo>
                <a:cubicBezTo>
                  <a:pt x="386259" y="96428"/>
                  <a:pt x="435786" y="142839"/>
                  <a:pt x="498382" y="142839"/>
                </a:cubicBezTo>
                <a:lnTo>
                  <a:pt x="843273" y="142839"/>
                </a:lnTo>
                <a:lnTo>
                  <a:pt x="1246557" y="142839"/>
                </a:lnTo>
                <a:cubicBezTo>
                  <a:pt x="1309153" y="142839"/>
                  <a:pt x="1358681" y="96426"/>
                  <a:pt x="1358681" y="33170"/>
                </a:cubicBezTo>
                <a:cubicBezTo>
                  <a:pt x="1359284" y="13599"/>
                  <a:pt x="1372050" y="108"/>
                  <a:pt x="1389684" y="0"/>
                </a:cubicBezTo>
                <a:close/>
              </a:path>
            </a:pathLst>
          </a:custGeom>
          <a:solidFill>
            <a:schemeClr val="bg1">
              <a:lumMod val="85000"/>
            </a:schemeClr>
          </a:solidFill>
          <a:scene3d>
            <a:camera prst="perspectiveContrastingRightFacing" fov="6000000">
              <a:rot lat="0" lon="19800000" rev="0"/>
            </a:camera>
            <a:lightRig rig="threePt" dir="t"/>
          </a:scene3d>
        </p:spPr>
        <p:txBody>
          <a:bodyPr wrap="square">
            <a:noAutofit/>
          </a:bodyPr>
          <a:lstStyle>
            <a:lvl1pPr>
              <a:defRPr sz="1200"/>
            </a:lvl1pPr>
          </a:lstStyle>
          <a:p>
            <a:endParaRPr lang="en-US"/>
          </a:p>
        </p:txBody>
      </p:sp>
      <p:sp>
        <p:nvSpPr>
          <p:cNvPr id="24" name="Picture Placeholder 23">
            <a:extLst>
              <a:ext uri="{FF2B5EF4-FFF2-40B4-BE49-F238E27FC236}">
                <a16:creationId xmlns:a16="http://schemas.microsoft.com/office/drawing/2014/main" id="{BFFB8073-915C-4EC5-AE50-D91686879BC1}"/>
              </a:ext>
            </a:extLst>
          </p:cNvPr>
          <p:cNvSpPr>
            <a:spLocks noGrp="1"/>
          </p:cNvSpPr>
          <p:nvPr>
            <p:ph type="pic" sz="quarter" idx="14"/>
          </p:nvPr>
        </p:nvSpPr>
        <p:spPr>
          <a:xfrm>
            <a:off x="5174146" y="1866975"/>
            <a:ext cx="1843708" cy="3962345"/>
          </a:xfrm>
          <a:custGeom>
            <a:avLst/>
            <a:gdLst>
              <a:gd name="connsiteX0" fmla="*/ 165068 w 1843708"/>
              <a:gd name="connsiteY0" fmla="*/ 0 h 3962345"/>
              <a:gd name="connsiteX1" fmla="*/ 399871 w 1843708"/>
              <a:gd name="connsiteY1" fmla="*/ 0 h 3962345"/>
              <a:gd name="connsiteX2" fmla="*/ 523198 w 1843708"/>
              <a:gd name="connsiteY2" fmla="*/ 122991 h 3962345"/>
              <a:gd name="connsiteX3" fmla="*/ 1336165 w 1843708"/>
              <a:gd name="connsiteY3" fmla="*/ 122991 h 3962345"/>
              <a:gd name="connsiteX4" fmla="*/ 1425759 w 1843708"/>
              <a:gd name="connsiteY4" fmla="*/ 13605 h 3962345"/>
              <a:gd name="connsiteX5" fmla="*/ 1433680 w 1843708"/>
              <a:gd name="connsiteY5" fmla="*/ 0 h 3962345"/>
              <a:gd name="connsiteX6" fmla="*/ 1678642 w 1843708"/>
              <a:gd name="connsiteY6" fmla="*/ 0 h 3962345"/>
              <a:gd name="connsiteX7" fmla="*/ 1843708 w 1843708"/>
              <a:gd name="connsiteY7" fmla="*/ 164014 h 3962345"/>
              <a:gd name="connsiteX8" fmla="*/ 1843708 w 1843708"/>
              <a:gd name="connsiteY8" fmla="*/ 3798331 h 3962345"/>
              <a:gd name="connsiteX9" fmla="*/ 1678642 w 1843708"/>
              <a:gd name="connsiteY9" fmla="*/ 3962345 h 3962345"/>
              <a:gd name="connsiteX10" fmla="*/ 165068 w 1843708"/>
              <a:gd name="connsiteY10" fmla="*/ 3962345 h 3962345"/>
              <a:gd name="connsiteX11" fmla="*/ 0 w 1843708"/>
              <a:gd name="connsiteY11" fmla="*/ 3798331 h 3962345"/>
              <a:gd name="connsiteX12" fmla="*/ 0 w 1843708"/>
              <a:gd name="connsiteY12" fmla="*/ 164014 h 3962345"/>
              <a:gd name="connsiteX13" fmla="*/ 165068 w 1843708"/>
              <a:gd name="connsiteY13" fmla="*/ 0 h 3962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3708" h="3962345">
                <a:moveTo>
                  <a:pt x="165068" y="0"/>
                </a:moveTo>
                <a:lnTo>
                  <a:pt x="399871" y="0"/>
                </a:lnTo>
                <a:cubicBezTo>
                  <a:pt x="436491" y="7332"/>
                  <a:pt x="396805" y="122392"/>
                  <a:pt x="523198" y="122991"/>
                </a:cubicBezTo>
                <a:lnTo>
                  <a:pt x="1336165" y="122991"/>
                </a:lnTo>
                <a:cubicBezTo>
                  <a:pt x="1431798" y="94929"/>
                  <a:pt x="1410510" y="51491"/>
                  <a:pt x="1425759" y="13605"/>
                </a:cubicBezTo>
                <a:lnTo>
                  <a:pt x="1433680" y="0"/>
                </a:lnTo>
                <a:lnTo>
                  <a:pt x="1678642" y="0"/>
                </a:lnTo>
                <a:cubicBezTo>
                  <a:pt x="1769805" y="0"/>
                  <a:pt x="1843708" y="73432"/>
                  <a:pt x="1843708" y="164014"/>
                </a:cubicBezTo>
                <a:lnTo>
                  <a:pt x="1843708" y="3798331"/>
                </a:lnTo>
                <a:cubicBezTo>
                  <a:pt x="1843708" y="3888913"/>
                  <a:pt x="1769805" y="3962345"/>
                  <a:pt x="1678642" y="3962345"/>
                </a:cubicBezTo>
                <a:lnTo>
                  <a:pt x="165068" y="3962345"/>
                </a:lnTo>
                <a:cubicBezTo>
                  <a:pt x="73903" y="3962345"/>
                  <a:pt x="0" y="3888913"/>
                  <a:pt x="0" y="3798331"/>
                </a:cubicBezTo>
                <a:lnTo>
                  <a:pt x="0" y="164014"/>
                </a:lnTo>
                <a:cubicBezTo>
                  <a:pt x="0" y="73432"/>
                  <a:pt x="73903" y="0"/>
                  <a:pt x="165068" y="0"/>
                </a:cubicBezTo>
                <a:close/>
              </a:path>
            </a:pathLst>
          </a:custGeom>
          <a:solidFill>
            <a:schemeClr val="bg1">
              <a:lumMod val="95000"/>
            </a:schemeClr>
          </a:solidFill>
        </p:spPr>
        <p:txBody>
          <a:bodyPr wrap="square">
            <a:noAutofit/>
          </a:bodyPr>
          <a:lstStyle>
            <a:lvl1pPr>
              <a:defRPr sz="1200"/>
            </a:lvl1p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
        <p:nvSpPr>
          <p:cNvPr id="4" name="Date Placeholder 3"/>
          <p:cNvSpPr>
            <a:spLocks noGrp="1"/>
          </p:cNvSpPr>
          <p:nvPr>
            <p:ph type="dt" sz="half" idx="10"/>
          </p:nvPr>
        </p:nvSpPr>
        <p:spPr/>
        <p:txBody>
          <a:bodyPr/>
          <a:lstStyle/>
          <a:p>
            <a:fld id="{25627B20-0FAA-4FAD-BC01-C328684F783B}"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857703704"/>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3_Title and Conten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3B9BCFF3-58E8-4D16-A228-9D2E74937173}"/>
              </a:ext>
            </a:extLst>
          </p:cNvPr>
          <p:cNvSpPr>
            <a:spLocks noGrp="1"/>
          </p:cNvSpPr>
          <p:nvPr>
            <p:ph type="pic" sz="quarter" idx="14"/>
          </p:nvPr>
        </p:nvSpPr>
        <p:spPr>
          <a:xfrm>
            <a:off x="1875903" y="2575678"/>
            <a:ext cx="1744905" cy="3067037"/>
          </a:xfrm>
          <a:custGeom>
            <a:avLst/>
            <a:gdLst>
              <a:gd name="connsiteX0" fmla="*/ 0 w 1744905"/>
              <a:gd name="connsiteY0" fmla="*/ 0 h 3067037"/>
              <a:gd name="connsiteX1" fmla="*/ 1744905 w 1744905"/>
              <a:gd name="connsiteY1" fmla="*/ 0 h 3067037"/>
              <a:gd name="connsiteX2" fmla="*/ 1744905 w 1744905"/>
              <a:gd name="connsiteY2" fmla="*/ 3067037 h 3067037"/>
              <a:gd name="connsiteX3" fmla="*/ 0 w 1744905"/>
              <a:gd name="connsiteY3" fmla="*/ 3067037 h 3067037"/>
            </a:gdLst>
            <a:ahLst/>
            <a:cxnLst>
              <a:cxn ang="0">
                <a:pos x="connsiteX0" y="connsiteY0"/>
              </a:cxn>
              <a:cxn ang="0">
                <a:pos x="connsiteX1" y="connsiteY1"/>
              </a:cxn>
              <a:cxn ang="0">
                <a:pos x="connsiteX2" y="connsiteY2"/>
              </a:cxn>
              <a:cxn ang="0">
                <a:pos x="connsiteX3" y="connsiteY3"/>
              </a:cxn>
            </a:cxnLst>
            <a:rect l="l" t="t" r="r" b="b"/>
            <a:pathLst>
              <a:path w="1744905" h="3067037">
                <a:moveTo>
                  <a:pt x="0" y="0"/>
                </a:moveTo>
                <a:lnTo>
                  <a:pt x="1744905" y="0"/>
                </a:lnTo>
                <a:lnTo>
                  <a:pt x="1744905" y="3067037"/>
                </a:lnTo>
                <a:lnTo>
                  <a:pt x="0" y="3067037"/>
                </a:lnTo>
                <a:close/>
              </a:path>
            </a:pathLst>
          </a:custGeom>
          <a:solidFill>
            <a:schemeClr val="bg1">
              <a:lumMod val="95000"/>
            </a:schemeClr>
          </a:solidFill>
        </p:spPr>
        <p:txBody>
          <a:bodyPr wrap="square">
            <a:noAutofit/>
          </a:bodyPr>
          <a:lstStyle>
            <a:lvl1pPr>
              <a:defRPr sz="1200"/>
            </a:lvl1pPr>
          </a:lstStyle>
          <a:p>
            <a:endParaRPr lang="en-US"/>
          </a:p>
        </p:txBody>
      </p:sp>
      <p:sp>
        <p:nvSpPr>
          <p:cNvPr id="12" name="Picture Placeholder 11">
            <a:extLst>
              <a:ext uri="{FF2B5EF4-FFF2-40B4-BE49-F238E27FC236}">
                <a16:creationId xmlns:a16="http://schemas.microsoft.com/office/drawing/2014/main" id="{0E8D3866-2999-45B9-9C8B-67ED2C24F0A6}"/>
              </a:ext>
            </a:extLst>
          </p:cNvPr>
          <p:cNvSpPr>
            <a:spLocks noGrp="1"/>
          </p:cNvSpPr>
          <p:nvPr>
            <p:ph type="pic" sz="quarter" idx="15"/>
          </p:nvPr>
        </p:nvSpPr>
        <p:spPr>
          <a:xfrm>
            <a:off x="5223548" y="2575678"/>
            <a:ext cx="1744905" cy="3067037"/>
          </a:xfrm>
          <a:custGeom>
            <a:avLst/>
            <a:gdLst>
              <a:gd name="connsiteX0" fmla="*/ 0 w 1744905"/>
              <a:gd name="connsiteY0" fmla="*/ 0 h 3067037"/>
              <a:gd name="connsiteX1" fmla="*/ 1744905 w 1744905"/>
              <a:gd name="connsiteY1" fmla="*/ 0 h 3067037"/>
              <a:gd name="connsiteX2" fmla="*/ 1744905 w 1744905"/>
              <a:gd name="connsiteY2" fmla="*/ 3067037 h 3067037"/>
              <a:gd name="connsiteX3" fmla="*/ 0 w 1744905"/>
              <a:gd name="connsiteY3" fmla="*/ 3067037 h 3067037"/>
            </a:gdLst>
            <a:ahLst/>
            <a:cxnLst>
              <a:cxn ang="0">
                <a:pos x="connsiteX0" y="connsiteY0"/>
              </a:cxn>
              <a:cxn ang="0">
                <a:pos x="connsiteX1" y="connsiteY1"/>
              </a:cxn>
              <a:cxn ang="0">
                <a:pos x="connsiteX2" y="connsiteY2"/>
              </a:cxn>
              <a:cxn ang="0">
                <a:pos x="connsiteX3" y="connsiteY3"/>
              </a:cxn>
            </a:cxnLst>
            <a:rect l="l" t="t" r="r" b="b"/>
            <a:pathLst>
              <a:path w="1744905" h="3067037">
                <a:moveTo>
                  <a:pt x="0" y="0"/>
                </a:moveTo>
                <a:lnTo>
                  <a:pt x="1744905" y="0"/>
                </a:lnTo>
                <a:lnTo>
                  <a:pt x="1744905" y="3067037"/>
                </a:lnTo>
                <a:lnTo>
                  <a:pt x="0" y="3067037"/>
                </a:lnTo>
                <a:close/>
              </a:path>
            </a:pathLst>
          </a:custGeom>
          <a:solidFill>
            <a:schemeClr val="bg1">
              <a:lumMod val="95000"/>
            </a:schemeClr>
          </a:solidFill>
        </p:spPr>
        <p:txBody>
          <a:bodyPr wrap="square">
            <a:noAutofit/>
          </a:bodyPr>
          <a:lstStyle>
            <a:lvl1pPr>
              <a:defRPr sz="1200"/>
            </a:lvl1pPr>
          </a:lstStyle>
          <a:p>
            <a:endParaRPr lang="en-US"/>
          </a:p>
        </p:txBody>
      </p:sp>
      <p:sp>
        <p:nvSpPr>
          <p:cNvPr id="11" name="Picture Placeholder 10">
            <a:extLst>
              <a:ext uri="{FF2B5EF4-FFF2-40B4-BE49-F238E27FC236}">
                <a16:creationId xmlns:a16="http://schemas.microsoft.com/office/drawing/2014/main" id="{233582C9-043D-4E71-AE80-0172C94EB0A6}"/>
              </a:ext>
            </a:extLst>
          </p:cNvPr>
          <p:cNvSpPr>
            <a:spLocks noGrp="1"/>
          </p:cNvSpPr>
          <p:nvPr>
            <p:ph type="pic" sz="quarter" idx="16"/>
          </p:nvPr>
        </p:nvSpPr>
        <p:spPr>
          <a:xfrm>
            <a:off x="8571193" y="2575678"/>
            <a:ext cx="1744905" cy="3067037"/>
          </a:xfrm>
          <a:custGeom>
            <a:avLst/>
            <a:gdLst>
              <a:gd name="connsiteX0" fmla="*/ 0 w 1744905"/>
              <a:gd name="connsiteY0" fmla="*/ 0 h 3067037"/>
              <a:gd name="connsiteX1" fmla="*/ 1744905 w 1744905"/>
              <a:gd name="connsiteY1" fmla="*/ 0 h 3067037"/>
              <a:gd name="connsiteX2" fmla="*/ 1744905 w 1744905"/>
              <a:gd name="connsiteY2" fmla="*/ 3067037 h 3067037"/>
              <a:gd name="connsiteX3" fmla="*/ 0 w 1744905"/>
              <a:gd name="connsiteY3" fmla="*/ 3067037 h 3067037"/>
            </a:gdLst>
            <a:ahLst/>
            <a:cxnLst>
              <a:cxn ang="0">
                <a:pos x="connsiteX0" y="connsiteY0"/>
              </a:cxn>
              <a:cxn ang="0">
                <a:pos x="connsiteX1" y="connsiteY1"/>
              </a:cxn>
              <a:cxn ang="0">
                <a:pos x="connsiteX2" y="connsiteY2"/>
              </a:cxn>
              <a:cxn ang="0">
                <a:pos x="connsiteX3" y="connsiteY3"/>
              </a:cxn>
            </a:cxnLst>
            <a:rect l="l" t="t" r="r" b="b"/>
            <a:pathLst>
              <a:path w="1744905" h="3067037">
                <a:moveTo>
                  <a:pt x="0" y="0"/>
                </a:moveTo>
                <a:lnTo>
                  <a:pt x="1744905" y="0"/>
                </a:lnTo>
                <a:lnTo>
                  <a:pt x="1744905" y="3067037"/>
                </a:lnTo>
                <a:lnTo>
                  <a:pt x="0" y="3067037"/>
                </a:lnTo>
                <a:close/>
              </a:path>
            </a:pathLst>
          </a:custGeom>
          <a:solidFill>
            <a:schemeClr val="bg1">
              <a:lumMod val="95000"/>
            </a:schemeClr>
          </a:solidFill>
        </p:spPr>
        <p:txBody>
          <a:bodyPr wrap="square">
            <a:noAutofit/>
          </a:bodyPr>
          <a:lstStyle>
            <a:lvl1pPr>
              <a:defRPr sz="1200"/>
            </a:lvl1p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
        <p:nvSpPr>
          <p:cNvPr id="4" name="Date Placeholder 3"/>
          <p:cNvSpPr>
            <a:spLocks noGrp="1"/>
          </p:cNvSpPr>
          <p:nvPr>
            <p:ph type="dt" sz="half" idx="10"/>
          </p:nvPr>
        </p:nvSpPr>
        <p:spPr/>
        <p:txBody>
          <a:bodyPr/>
          <a:lstStyle/>
          <a:p>
            <a:fld id="{D67A4C64-3DDE-4486-9CDB-ACBAABE32946}"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5347796"/>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8_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8B37704-5EB7-42EF-A606-02E7C335F7AB}"/>
              </a:ext>
            </a:extLst>
          </p:cNvPr>
          <p:cNvSpPr>
            <a:spLocks noGrp="1"/>
          </p:cNvSpPr>
          <p:nvPr>
            <p:ph type="pic" sz="quarter" idx="10" hasCustomPrompt="1"/>
          </p:nvPr>
        </p:nvSpPr>
        <p:spPr>
          <a:xfrm>
            <a:off x="4689282" y="1451276"/>
            <a:ext cx="2813447" cy="3742622"/>
          </a:xfrm>
          <a:custGeom>
            <a:avLst/>
            <a:gdLst>
              <a:gd name="connsiteX0" fmla="*/ 0 w 2813447"/>
              <a:gd name="connsiteY0" fmla="*/ 0 h 3742622"/>
              <a:gd name="connsiteX1" fmla="*/ 2813447 w 2813447"/>
              <a:gd name="connsiteY1" fmla="*/ 0 h 3742622"/>
              <a:gd name="connsiteX2" fmla="*/ 2813447 w 2813447"/>
              <a:gd name="connsiteY2" fmla="*/ 3742622 h 3742622"/>
              <a:gd name="connsiteX3" fmla="*/ 0 w 2813447"/>
              <a:gd name="connsiteY3" fmla="*/ 3742622 h 3742622"/>
            </a:gdLst>
            <a:ahLst/>
            <a:cxnLst>
              <a:cxn ang="0">
                <a:pos x="connsiteX0" y="connsiteY0"/>
              </a:cxn>
              <a:cxn ang="0">
                <a:pos x="connsiteX1" y="connsiteY1"/>
              </a:cxn>
              <a:cxn ang="0">
                <a:pos x="connsiteX2" y="connsiteY2"/>
              </a:cxn>
              <a:cxn ang="0">
                <a:pos x="connsiteX3" y="connsiteY3"/>
              </a:cxn>
            </a:cxnLst>
            <a:rect l="l" t="t" r="r" b="b"/>
            <a:pathLst>
              <a:path w="2813447" h="3742622">
                <a:moveTo>
                  <a:pt x="0" y="0"/>
                </a:moveTo>
                <a:lnTo>
                  <a:pt x="2813447" y="0"/>
                </a:lnTo>
                <a:lnTo>
                  <a:pt x="2813447" y="3742622"/>
                </a:lnTo>
                <a:lnTo>
                  <a:pt x="0" y="3742622"/>
                </a:lnTo>
                <a:close/>
              </a:path>
            </a:pathLst>
          </a:custGeom>
          <a:solidFill>
            <a:schemeClr val="bg1">
              <a:lumMod val="95000"/>
            </a:schemeClr>
          </a:solidFill>
          <a:ln w="38100">
            <a:noFill/>
          </a:ln>
        </p:spPr>
        <p:txBody>
          <a:bodyPr vert="horz" wrap="square">
            <a:noAutofit/>
          </a:bodyPr>
          <a:lstStyle>
            <a:lvl1pPr marL="171450" marR="0" indent="-171450" algn="ctr" defTabSz="457200" rtl="0" eaLnBrk="0" fontAlgn="base" latinLnBrk="0" hangingPunct="0">
              <a:lnSpc>
                <a:spcPct val="100000"/>
              </a:lnSpc>
              <a:spcBef>
                <a:spcPct val="0"/>
              </a:spcBef>
              <a:spcAft>
                <a:spcPct val="0"/>
              </a:spcAft>
              <a:buClrTx/>
              <a:buSzTx/>
              <a:buFontTx/>
              <a:buNone/>
              <a:tabLst/>
              <a:defRPr sz="12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401459062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6770-71A5-47C3-93DA-DBFF852B4E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086AB5-D09A-4B91-B22C-E75E8DBFE019}"/>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CFF6104A-68FD-4FA5-A286-64B47E0B63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362B5-E387-48F2-A2C3-622F2EB3A3D8}"/>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9278013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0_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2C7A9D5-7B53-4C44-8E70-6739EB6B93D3}"/>
              </a:ext>
            </a:extLst>
          </p:cNvPr>
          <p:cNvSpPr>
            <a:spLocks noGrp="1"/>
          </p:cNvSpPr>
          <p:nvPr>
            <p:ph type="pic" sz="quarter" idx="13" hasCustomPrompt="1"/>
          </p:nvPr>
        </p:nvSpPr>
        <p:spPr>
          <a:xfrm>
            <a:off x="5242548" y="3095392"/>
            <a:ext cx="1590589" cy="1988236"/>
          </a:xfrm>
          <a:custGeom>
            <a:avLst/>
            <a:gdLst>
              <a:gd name="connsiteX0" fmla="*/ 0 w 1590589"/>
              <a:gd name="connsiteY0" fmla="*/ 0 h 1988236"/>
              <a:gd name="connsiteX1" fmla="*/ 1590589 w 1590589"/>
              <a:gd name="connsiteY1" fmla="*/ 0 h 1988236"/>
              <a:gd name="connsiteX2" fmla="*/ 1590589 w 1590589"/>
              <a:gd name="connsiteY2" fmla="*/ 1988236 h 1988236"/>
              <a:gd name="connsiteX3" fmla="*/ 0 w 1590589"/>
              <a:gd name="connsiteY3" fmla="*/ 1988236 h 1988236"/>
            </a:gdLst>
            <a:ahLst/>
            <a:cxnLst>
              <a:cxn ang="0">
                <a:pos x="connsiteX0" y="connsiteY0"/>
              </a:cxn>
              <a:cxn ang="0">
                <a:pos x="connsiteX1" y="connsiteY1"/>
              </a:cxn>
              <a:cxn ang="0">
                <a:pos x="connsiteX2" y="connsiteY2"/>
              </a:cxn>
              <a:cxn ang="0">
                <a:pos x="connsiteX3" y="connsiteY3"/>
              </a:cxn>
            </a:cxnLst>
            <a:rect l="l" t="t" r="r" b="b"/>
            <a:pathLst>
              <a:path w="1590589" h="1988236">
                <a:moveTo>
                  <a:pt x="0" y="0"/>
                </a:moveTo>
                <a:lnTo>
                  <a:pt x="1590589" y="0"/>
                </a:lnTo>
                <a:lnTo>
                  <a:pt x="1590589" y="1988236"/>
                </a:lnTo>
                <a:lnTo>
                  <a:pt x="0" y="1988236"/>
                </a:lnTo>
                <a:close/>
              </a:path>
            </a:pathLst>
          </a:custGeom>
          <a:solidFill>
            <a:schemeClr val="bg1">
              <a:lumMod val="95000"/>
            </a:schemeClr>
          </a:solidFill>
          <a:ln w="38100">
            <a:noFill/>
          </a:ln>
        </p:spPr>
        <p:txBody>
          <a:bodyPr vert="horz" wrap="square">
            <a:noAutofit/>
          </a:bodyPr>
          <a:lstStyle>
            <a:lvl1pPr marL="171450" marR="0" indent="-171450" algn="ctr" defTabSz="457200" rtl="0" eaLnBrk="0" fontAlgn="base" latinLnBrk="0" hangingPunct="0">
              <a:lnSpc>
                <a:spcPct val="100000"/>
              </a:lnSpc>
              <a:spcBef>
                <a:spcPct val="0"/>
              </a:spcBef>
              <a:spcAft>
                <a:spcPct val="0"/>
              </a:spcAft>
              <a:buClrTx/>
              <a:buSzTx/>
              <a:buFontTx/>
              <a:buNone/>
              <a:tabLst/>
              <a:defRPr sz="1200" baseline="0">
                <a:solidFill>
                  <a:schemeClr val="bg1"/>
                </a:solidFill>
                <a:latin typeface="Source Sans Pro"/>
                <a:cs typeface="Source Sans Pro"/>
              </a:defRPr>
            </a:lvl1pPr>
          </a:lstStyle>
          <a:p>
            <a:r>
              <a:rPr lang="en-US" dirty="0"/>
              <a:t>Drop Image Here</a:t>
            </a:r>
          </a:p>
        </p:txBody>
      </p:sp>
    </p:spTree>
    <p:extLst>
      <p:ext uri="{BB962C8B-B14F-4D97-AF65-F5344CB8AC3E}">
        <p14:creationId xmlns:p14="http://schemas.microsoft.com/office/powerpoint/2010/main" val="24008689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6_1">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3866F9DD-1A73-426B-B936-D655DA29013C}"/>
              </a:ext>
            </a:extLst>
          </p:cNvPr>
          <p:cNvSpPr>
            <a:spLocks noGrp="1"/>
          </p:cNvSpPr>
          <p:nvPr>
            <p:ph type="pic" sz="quarter" idx="13"/>
          </p:nvPr>
        </p:nvSpPr>
        <p:spPr>
          <a:xfrm>
            <a:off x="0" y="0"/>
            <a:ext cx="12192000" cy="6858000"/>
          </a:xfrm>
          <a:solidFill>
            <a:schemeClr val="bg1">
              <a:lumMod val="95000"/>
            </a:schemeClr>
          </a:solidFill>
        </p:spPr>
        <p:txBody>
          <a:bodyPr rtlCol="0">
            <a:normAutofit/>
          </a:bodyPr>
          <a:lstStyle>
            <a:lvl1pPr>
              <a:defRPr sz="1200"/>
            </a:lvl1pPr>
          </a:lstStyle>
          <a:p>
            <a:pPr lvl="0"/>
            <a:endParaRPr lang="en-US" noProof="0"/>
          </a:p>
        </p:txBody>
      </p:sp>
      <p:sp>
        <p:nvSpPr>
          <p:cNvPr id="17" name="Picture Placeholder 16">
            <a:extLst>
              <a:ext uri="{FF2B5EF4-FFF2-40B4-BE49-F238E27FC236}">
                <a16:creationId xmlns:a16="http://schemas.microsoft.com/office/drawing/2014/main" id="{BC8A8D0F-1DE6-494C-BB24-A7F922C77B3E}"/>
              </a:ext>
            </a:extLst>
          </p:cNvPr>
          <p:cNvSpPr>
            <a:spLocks noGrp="1"/>
          </p:cNvSpPr>
          <p:nvPr>
            <p:ph type="pic" sz="quarter" idx="17"/>
          </p:nvPr>
        </p:nvSpPr>
        <p:spPr>
          <a:xfrm>
            <a:off x="5943600" y="810007"/>
            <a:ext cx="5237988" cy="5237988"/>
          </a:xfrm>
          <a:custGeom>
            <a:avLst/>
            <a:gdLst>
              <a:gd name="connsiteX0" fmla="*/ 2618994 w 5237988"/>
              <a:gd name="connsiteY0" fmla="*/ 0 h 5237988"/>
              <a:gd name="connsiteX1" fmla="*/ 5237988 w 5237988"/>
              <a:gd name="connsiteY1" fmla="*/ 2618994 h 5237988"/>
              <a:gd name="connsiteX2" fmla="*/ 2618994 w 5237988"/>
              <a:gd name="connsiteY2" fmla="*/ 5237988 h 5237988"/>
              <a:gd name="connsiteX3" fmla="*/ 0 w 5237988"/>
              <a:gd name="connsiteY3" fmla="*/ 2618994 h 5237988"/>
              <a:gd name="connsiteX4" fmla="*/ 2618994 w 5237988"/>
              <a:gd name="connsiteY4" fmla="*/ 0 h 5237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7988" h="5237988">
                <a:moveTo>
                  <a:pt x="2618994" y="0"/>
                </a:moveTo>
                <a:cubicBezTo>
                  <a:pt x="4065424" y="0"/>
                  <a:pt x="5237988" y="1172564"/>
                  <a:pt x="5237988" y="2618994"/>
                </a:cubicBezTo>
                <a:cubicBezTo>
                  <a:pt x="5237988" y="4065424"/>
                  <a:pt x="4065424" y="5237988"/>
                  <a:pt x="2618994" y="5237988"/>
                </a:cubicBezTo>
                <a:cubicBezTo>
                  <a:pt x="1172564" y="5237988"/>
                  <a:pt x="0" y="4065424"/>
                  <a:pt x="0" y="2618994"/>
                </a:cubicBezTo>
                <a:cubicBezTo>
                  <a:pt x="0" y="1172564"/>
                  <a:pt x="1172564" y="0"/>
                  <a:pt x="2618994" y="0"/>
                </a:cubicBezTo>
                <a:close/>
              </a:path>
            </a:pathLst>
          </a:custGeom>
          <a:solidFill>
            <a:schemeClr val="bg1">
              <a:lumMod val="85000"/>
            </a:schemeClr>
          </a:solidFill>
          <a:ln w="101600">
            <a:solidFill>
              <a:schemeClr val="bg1"/>
            </a:solidFill>
          </a:ln>
        </p:spPr>
        <p:txBody>
          <a:bodyPr wrap="square" anchor="ctr">
            <a:noAutofit/>
          </a:bodyPr>
          <a:lstStyle>
            <a:lvl1pPr algn="ctr">
              <a:defRPr sz="1400"/>
            </a:lvl1pPr>
          </a:lstStyle>
          <a:p>
            <a:endParaRPr lang="en-US"/>
          </a:p>
        </p:txBody>
      </p:sp>
      <p:sp>
        <p:nvSpPr>
          <p:cNvPr id="6" name="Date Placeholder 1">
            <a:extLst>
              <a:ext uri="{FF2B5EF4-FFF2-40B4-BE49-F238E27FC236}">
                <a16:creationId xmlns:a16="http://schemas.microsoft.com/office/drawing/2014/main" id="{1CE9346A-E114-4B2A-AA31-4D5111A65DF9}"/>
              </a:ext>
            </a:extLst>
          </p:cNvPr>
          <p:cNvSpPr>
            <a:spLocks noGrp="1"/>
          </p:cNvSpPr>
          <p:nvPr>
            <p:ph type="dt" sz="half" idx="14"/>
          </p:nvPr>
        </p:nvSpPr>
        <p:spPr>
          <a:xfrm>
            <a:off x="838200" y="6356350"/>
            <a:ext cx="2743200" cy="365125"/>
          </a:xfrm>
        </p:spPr>
        <p:txBody>
          <a:bodyPr/>
          <a:lstStyle/>
          <a:p>
            <a:fld id="{4623FE7A-22FD-4D2F-A504-D30E9D5C1FFE}" type="datetime1">
              <a:rPr lang="en-US" smtClean="0"/>
              <a:t>4/21/26</a:t>
            </a:fld>
            <a:endParaRPr lang="en-US"/>
          </a:p>
        </p:txBody>
      </p:sp>
      <p:sp>
        <p:nvSpPr>
          <p:cNvPr id="7" name="Footer Placeholder 2">
            <a:extLst>
              <a:ext uri="{FF2B5EF4-FFF2-40B4-BE49-F238E27FC236}">
                <a16:creationId xmlns:a16="http://schemas.microsoft.com/office/drawing/2014/main" id="{2E543A5C-D6CE-4982-96E6-A42053A12D29}"/>
              </a:ext>
            </a:extLst>
          </p:cNvPr>
          <p:cNvSpPr>
            <a:spLocks noGrp="1"/>
          </p:cNvSpPr>
          <p:nvPr>
            <p:ph type="ftr" sz="quarter" idx="15"/>
          </p:nvPr>
        </p:nvSpPr>
        <p:spPr>
          <a:xfrm>
            <a:off x="4038600" y="6356350"/>
            <a:ext cx="4114800" cy="365125"/>
          </a:xfrm>
        </p:spPr>
        <p:txBody>
          <a:bodyPr/>
          <a:lstStyle/>
          <a:p>
            <a:endParaRPr lang="en-US"/>
          </a:p>
        </p:txBody>
      </p:sp>
      <p:sp>
        <p:nvSpPr>
          <p:cNvPr id="8" name="Slide Number Placeholder 3">
            <a:extLst>
              <a:ext uri="{FF2B5EF4-FFF2-40B4-BE49-F238E27FC236}">
                <a16:creationId xmlns:a16="http://schemas.microsoft.com/office/drawing/2014/main" id="{66203B16-F14A-4978-9720-28AAFBDCEF0D}"/>
              </a:ext>
            </a:extLst>
          </p:cNvPr>
          <p:cNvSpPr>
            <a:spLocks noGrp="1"/>
          </p:cNvSpPr>
          <p:nvPr>
            <p:ph type="sldNum" sz="quarter" idx="16"/>
          </p:nvPr>
        </p:nvSpPr>
        <p:spPr>
          <a:xfrm>
            <a:off x="8610600" y="6356350"/>
            <a:ext cx="2743200"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2753274632"/>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9_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BB5F5BB2-D0ED-4E21-AE1C-044FE49C5AAB}"/>
              </a:ext>
            </a:extLst>
          </p:cNvPr>
          <p:cNvSpPr>
            <a:spLocks noGrp="1"/>
          </p:cNvSpPr>
          <p:nvPr>
            <p:ph type="pic" sz="quarter" idx="13"/>
          </p:nvPr>
        </p:nvSpPr>
        <p:spPr>
          <a:xfrm>
            <a:off x="1310640" y="805610"/>
            <a:ext cx="3474720" cy="5327904"/>
          </a:xfrm>
          <a:custGeom>
            <a:avLst/>
            <a:gdLst>
              <a:gd name="connsiteX0" fmla="*/ 1737360 w 3474720"/>
              <a:gd name="connsiteY0" fmla="*/ 0 h 5327904"/>
              <a:gd name="connsiteX1" fmla="*/ 3474720 w 3474720"/>
              <a:gd name="connsiteY1" fmla="*/ 1737360 h 5327904"/>
              <a:gd name="connsiteX2" fmla="*/ 3474720 w 3474720"/>
              <a:gd name="connsiteY2" fmla="*/ 3590544 h 5327904"/>
              <a:gd name="connsiteX3" fmla="*/ 1737360 w 3474720"/>
              <a:gd name="connsiteY3" fmla="*/ 5327904 h 5327904"/>
              <a:gd name="connsiteX4" fmla="*/ 0 w 3474720"/>
              <a:gd name="connsiteY4" fmla="*/ 3590544 h 5327904"/>
              <a:gd name="connsiteX5" fmla="*/ 0 w 3474720"/>
              <a:gd name="connsiteY5" fmla="*/ 1737360 h 5327904"/>
              <a:gd name="connsiteX6" fmla="*/ 1737360 w 3474720"/>
              <a:gd name="connsiteY6" fmla="*/ 0 h 5327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4720" h="5327904">
                <a:moveTo>
                  <a:pt x="1737360" y="0"/>
                </a:moveTo>
                <a:cubicBezTo>
                  <a:pt x="2696877" y="0"/>
                  <a:pt x="3474720" y="777843"/>
                  <a:pt x="3474720" y="1737360"/>
                </a:cubicBezTo>
                <a:lnTo>
                  <a:pt x="3474720" y="3590544"/>
                </a:lnTo>
                <a:cubicBezTo>
                  <a:pt x="3474720" y="4550061"/>
                  <a:pt x="2696877" y="5327904"/>
                  <a:pt x="1737360" y="5327904"/>
                </a:cubicBezTo>
                <a:cubicBezTo>
                  <a:pt x="777843" y="5327904"/>
                  <a:pt x="0" y="4550061"/>
                  <a:pt x="0" y="3590544"/>
                </a:cubicBezTo>
                <a:lnTo>
                  <a:pt x="0" y="1737360"/>
                </a:lnTo>
                <a:cubicBezTo>
                  <a:pt x="0" y="777843"/>
                  <a:pt x="777843" y="0"/>
                  <a:pt x="1737360" y="0"/>
                </a:cubicBezTo>
                <a:close/>
              </a:path>
            </a:pathLst>
          </a:custGeom>
          <a:solidFill>
            <a:schemeClr val="bg1">
              <a:lumMod val="95000"/>
            </a:schemeClr>
          </a:solidFill>
        </p:spPr>
        <p:txBody>
          <a:bodyPr wrap="square" rtlCol="0">
            <a:noAutofit/>
          </a:bodyPr>
          <a:lstStyle>
            <a:lvl1pPr>
              <a:defRPr sz="1200"/>
            </a:lvl1pPr>
          </a:lstStyle>
          <a:p>
            <a:pPr lvl="0"/>
            <a:endParaRPr lang="en-US" noProof="0"/>
          </a:p>
        </p:txBody>
      </p:sp>
      <p:sp>
        <p:nvSpPr>
          <p:cNvPr id="6" name="Date Placeholder 1">
            <a:extLst>
              <a:ext uri="{FF2B5EF4-FFF2-40B4-BE49-F238E27FC236}">
                <a16:creationId xmlns:a16="http://schemas.microsoft.com/office/drawing/2014/main" id="{1CE9346A-E114-4B2A-AA31-4D5111A65DF9}"/>
              </a:ext>
            </a:extLst>
          </p:cNvPr>
          <p:cNvSpPr>
            <a:spLocks noGrp="1"/>
          </p:cNvSpPr>
          <p:nvPr>
            <p:ph type="dt" sz="half" idx="14"/>
          </p:nvPr>
        </p:nvSpPr>
        <p:spPr>
          <a:xfrm>
            <a:off x="838200" y="6356350"/>
            <a:ext cx="2743200" cy="365125"/>
          </a:xfrm>
        </p:spPr>
        <p:txBody>
          <a:bodyPr/>
          <a:lstStyle/>
          <a:p>
            <a:fld id="{4623FE7A-22FD-4D2F-A504-D30E9D5C1FFE}" type="datetime1">
              <a:rPr lang="en-US" smtClean="0"/>
              <a:t>4/21/26</a:t>
            </a:fld>
            <a:endParaRPr lang="en-US"/>
          </a:p>
        </p:txBody>
      </p:sp>
      <p:sp>
        <p:nvSpPr>
          <p:cNvPr id="7" name="Footer Placeholder 2">
            <a:extLst>
              <a:ext uri="{FF2B5EF4-FFF2-40B4-BE49-F238E27FC236}">
                <a16:creationId xmlns:a16="http://schemas.microsoft.com/office/drawing/2014/main" id="{2E543A5C-D6CE-4982-96E6-A42053A12D29}"/>
              </a:ext>
            </a:extLst>
          </p:cNvPr>
          <p:cNvSpPr>
            <a:spLocks noGrp="1"/>
          </p:cNvSpPr>
          <p:nvPr>
            <p:ph type="ftr" sz="quarter" idx="15"/>
          </p:nvPr>
        </p:nvSpPr>
        <p:spPr>
          <a:xfrm>
            <a:off x="4038600" y="6356350"/>
            <a:ext cx="4114800" cy="365125"/>
          </a:xfrm>
        </p:spPr>
        <p:txBody>
          <a:bodyPr/>
          <a:lstStyle/>
          <a:p>
            <a:endParaRPr lang="en-US"/>
          </a:p>
        </p:txBody>
      </p:sp>
      <p:sp>
        <p:nvSpPr>
          <p:cNvPr id="8" name="Slide Number Placeholder 3">
            <a:extLst>
              <a:ext uri="{FF2B5EF4-FFF2-40B4-BE49-F238E27FC236}">
                <a16:creationId xmlns:a16="http://schemas.microsoft.com/office/drawing/2014/main" id="{66203B16-F14A-4978-9720-28AAFBDCEF0D}"/>
              </a:ext>
            </a:extLst>
          </p:cNvPr>
          <p:cNvSpPr>
            <a:spLocks noGrp="1"/>
          </p:cNvSpPr>
          <p:nvPr>
            <p:ph type="sldNum" sz="quarter" idx="16"/>
          </p:nvPr>
        </p:nvSpPr>
        <p:spPr>
          <a:xfrm>
            <a:off x="8610600" y="6356350"/>
            <a:ext cx="2743200" cy="365125"/>
          </a:xfrm>
        </p:spPr>
        <p:txBody>
          <a:bodyPr/>
          <a:lstStyle/>
          <a:p>
            <a:fld id="{44A3F525-EB96-4C37-8D21-74EA31DC3903}" type="slidenum">
              <a:rPr lang="en-US" smtClean="0"/>
              <a:t>‹#›</a:t>
            </a:fld>
            <a:endParaRPr lang="en-US"/>
          </a:p>
        </p:txBody>
      </p:sp>
    </p:spTree>
    <p:extLst>
      <p:ext uri="{BB962C8B-B14F-4D97-AF65-F5344CB8AC3E}">
        <p14:creationId xmlns:p14="http://schemas.microsoft.com/office/powerpoint/2010/main" val="2265496358"/>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20">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B102B99-C6A7-41D3-B884-E72CF2FC2616}"/>
              </a:ext>
            </a:extLst>
          </p:cNvPr>
          <p:cNvSpPr>
            <a:spLocks noGrp="1"/>
          </p:cNvSpPr>
          <p:nvPr>
            <p:ph type="pic" sz="quarter" idx="14"/>
          </p:nvPr>
        </p:nvSpPr>
        <p:spPr>
          <a:xfrm>
            <a:off x="0" y="0"/>
            <a:ext cx="7295919" cy="6858001"/>
          </a:xfrm>
          <a:custGeom>
            <a:avLst/>
            <a:gdLst>
              <a:gd name="connsiteX0" fmla="*/ 4020234 w 7295919"/>
              <a:gd name="connsiteY0" fmla="*/ 1757161 h 6858001"/>
              <a:gd name="connsiteX1" fmla="*/ 4509199 w 7295919"/>
              <a:gd name="connsiteY1" fmla="*/ 2040065 h 6858001"/>
              <a:gd name="connsiteX2" fmla="*/ 6024934 w 7295919"/>
              <a:gd name="connsiteY2" fmla="*/ 4659068 h 6858001"/>
              <a:gd name="connsiteX3" fmla="*/ 7295919 w 7295919"/>
              <a:gd name="connsiteY3" fmla="*/ 6858001 h 6858001"/>
              <a:gd name="connsiteX4" fmla="*/ 747770 w 7295919"/>
              <a:gd name="connsiteY4" fmla="*/ 6858001 h 6858001"/>
              <a:gd name="connsiteX5" fmla="*/ 2014461 w 7295919"/>
              <a:gd name="connsiteY5" fmla="*/ 4659068 h 6858001"/>
              <a:gd name="connsiteX6" fmla="*/ 3534491 w 7295919"/>
              <a:gd name="connsiteY6" fmla="*/ 2040065 h 6858001"/>
              <a:gd name="connsiteX7" fmla="*/ 4020234 w 7295919"/>
              <a:gd name="connsiteY7" fmla="*/ 1757161 h 6858001"/>
              <a:gd name="connsiteX8" fmla="*/ 0 w 7295919"/>
              <a:gd name="connsiteY8" fmla="*/ 0 h 6858001"/>
              <a:gd name="connsiteX9" fmla="*/ 4392387 w 7295919"/>
              <a:gd name="connsiteY9" fmla="*/ 0 h 6858001"/>
              <a:gd name="connsiteX10" fmla="*/ 3135290 w 7295919"/>
              <a:gd name="connsiteY10" fmla="*/ 2171685 h 6858001"/>
              <a:gd name="connsiteX11" fmla="*/ 1381316 w 7295919"/>
              <a:gd name="connsiteY11" fmla="*/ 5201135 h 6858001"/>
              <a:gd name="connsiteX12" fmla="*/ 253407 w 7295919"/>
              <a:gd name="connsiteY12" fmla="*/ 5201135 h 6858001"/>
              <a:gd name="connsiteX13" fmla="*/ 0 w 7295919"/>
              <a:gd name="connsiteY13" fmla="*/ 4764815 h 6858001"/>
              <a:gd name="connsiteX14" fmla="*/ 0 w 7295919"/>
              <a:gd name="connsiteY14"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95919" h="6858001">
                <a:moveTo>
                  <a:pt x="4020234" y="1757161"/>
                </a:moveTo>
                <a:cubicBezTo>
                  <a:pt x="4209701" y="1757161"/>
                  <a:pt x="4399705" y="1851463"/>
                  <a:pt x="4509199" y="2040065"/>
                </a:cubicBezTo>
                <a:lnTo>
                  <a:pt x="6024934" y="4659068"/>
                </a:lnTo>
                <a:cubicBezTo>
                  <a:pt x="6024934" y="4659068"/>
                  <a:pt x="6024934" y="4659068"/>
                  <a:pt x="7295919" y="6858001"/>
                </a:cubicBezTo>
                <a:cubicBezTo>
                  <a:pt x="7295919" y="6858001"/>
                  <a:pt x="7295919" y="6858001"/>
                  <a:pt x="747770" y="6858001"/>
                </a:cubicBezTo>
                <a:cubicBezTo>
                  <a:pt x="747770" y="6858001"/>
                  <a:pt x="747770" y="6858001"/>
                  <a:pt x="2014461" y="4659068"/>
                </a:cubicBezTo>
                <a:cubicBezTo>
                  <a:pt x="2014461" y="4659068"/>
                  <a:pt x="2014461" y="4659068"/>
                  <a:pt x="3534491" y="2040065"/>
                </a:cubicBezTo>
                <a:cubicBezTo>
                  <a:pt x="3641837" y="1851463"/>
                  <a:pt x="3830767" y="1757161"/>
                  <a:pt x="4020234" y="1757161"/>
                </a:cubicBezTo>
                <a:close/>
                <a:moveTo>
                  <a:pt x="0" y="0"/>
                </a:moveTo>
                <a:cubicBezTo>
                  <a:pt x="0" y="0"/>
                  <a:pt x="0" y="0"/>
                  <a:pt x="4392387" y="0"/>
                </a:cubicBezTo>
                <a:cubicBezTo>
                  <a:pt x="4392387" y="0"/>
                  <a:pt x="4392387" y="0"/>
                  <a:pt x="3135290" y="2171685"/>
                </a:cubicBezTo>
                <a:cubicBezTo>
                  <a:pt x="3135290" y="2171685"/>
                  <a:pt x="3135290" y="2171685"/>
                  <a:pt x="1381316" y="5201135"/>
                </a:cubicBezTo>
                <a:cubicBezTo>
                  <a:pt x="1127910" y="5637455"/>
                  <a:pt x="501845" y="5637455"/>
                  <a:pt x="253407" y="5201135"/>
                </a:cubicBezTo>
                <a:cubicBezTo>
                  <a:pt x="253407" y="5201135"/>
                  <a:pt x="253407" y="5201135"/>
                  <a:pt x="0" y="4764815"/>
                </a:cubicBezTo>
                <a:cubicBezTo>
                  <a:pt x="0" y="4764815"/>
                  <a:pt x="0" y="4764815"/>
                  <a:pt x="0" y="0"/>
                </a:cubicBezTo>
                <a:close/>
              </a:path>
            </a:pathLst>
          </a:custGeom>
          <a:solidFill>
            <a:schemeClr val="bg1">
              <a:lumMod val="95000"/>
            </a:schemeClr>
          </a:solidFill>
        </p:spPr>
        <p:txBody>
          <a:bodyPr wrap="square">
            <a:noAutofit/>
          </a:bodyPr>
          <a:lstStyle>
            <a:lvl1pPr>
              <a:defRPr sz="1400"/>
            </a:lvl1pPr>
          </a:lstStyle>
          <a:p>
            <a:endParaRPr lang="en-US"/>
          </a:p>
        </p:txBody>
      </p:sp>
    </p:spTree>
    <p:extLst>
      <p:ext uri="{BB962C8B-B14F-4D97-AF65-F5344CB8AC3E}">
        <p14:creationId xmlns:p14="http://schemas.microsoft.com/office/powerpoint/2010/main" val="38805575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2C3A50E-2CBB-42A9-94A3-9AB73C75BCD6}"/>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4" name="Footer Placeholder 3">
            <a:extLst>
              <a:ext uri="{FF2B5EF4-FFF2-40B4-BE49-F238E27FC236}">
                <a16:creationId xmlns:a16="http://schemas.microsoft.com/office/drawing/2014/main" id="{0E8D1238-0B44-45BE-9A95-AFA29EA299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1D2C0D-ECAF-4B67-AD3F-E3EE4912EEE2}"/>
              </a:ext>
            </a:extLst>
          </p:cNvPr>
          <p:cNvSpPr>
            <a:spLocks noGrp="1"/>
          </p:cNvSpPr>
          <p:nvPr>
            <p:ph type="sldNum" sz="quarter" idx="12"/>
          </p:nvPr>
        </p:nvSpPr>
        <p:spPr/>
        <p:txBody>
          <a:bodyPr/>
          <a:lstStyle/>
          <a:p>
            <a:fld id="{2954E9CE-C3F5-458D-BAEE-056B20C2925B}" type="slidenum">
              <a:rPr lang="en-US" smtClean="0"/>
              <a:t>‹#›</a:t>
            </a:fld>
            <a:endParaRPr lang="en-US"/>
          </a:p>
        </p:txBody>
      </p:sp>
      <p:sp>
        <p:nvSpPr>
          <p:cNvPr id="6" name="Picture Placeholder 13">
            <a:extLst>
              <a:ext uri="{FF2B5EF4-FFF2-40B4-BE49-F238E27FC236}">
                <a16:creationId xmlns:a16="http://schemas.microsoft.com/office/drawing/2014/main" id="{A8FE12E5-70A5-43B3-8379-407C65D22FA2}"/>
              </a:ext>
            </a:extLst>
          </p:cNvPr>
          <p:cNvSpPr>
            <a:spLocks noGrp="1"/>
          </p:cNvSpPr>
          <p:nvPr>
            <p:ph type="pic" sz="quarter" idx="15"/>
          </p:nvPr>
        </p:nvSpPr>
        <p:spPr>
          <a:xfrm rot="256262">
            <a:off x="7920082" y="1054095"/>
            <a:ext cx="2130506" cy="2174969"/>
          </a:xfrm>
          <a:custGeom>
            <a:avLst/>
            <a:gdLst>
              <a:gd name="connsiteX0" fmla="*/ 0 w 2130506"/>
              <a:gd name="connsiteY0" fmla="*/ 147804 h 2174969"/>
              <a:gd name="connsiteX1" fmla="*/ 1979113 w 2130506"/>
              <a:gd name="connsiteY1" fmla="*/ 0 h 2174969"/>
              <a:gd name="connsiteX2" fmla="*/ 2130506 w 2130506"/>
              <a:gd name="connsiteY2" fmla="*/ 2027165 h 2174969"/>
              <a:gd name="connsiteX3" fmla="*/ 151393 w 2130506"/>
              <a:gd name="connsiteY3" fmla="*/ 2174969 h 2174969"/>
            </a:gdLst>
            <a:ahLst/>
            <a:cxnLst>
              <a:cxn ang="0">
                <a:pos x="connsiteX0" y="connsiteY0"/>
              </a:cxn>
              <a:cxn ang="0">
                <a:pos x="connsiteX1" y="connsiteY1"/>
              </a:cxn>
              <a:cxn ang="0">
                <a:pos x="connsiteX2" y="connsiteY2"/>
              </a:cxn>
              <a:cxn ang="0">
                <a:pos x="connsiteX3" y="connsiteY3"/>
              </a:cxn>
            </a:cxnLst>
            <a:rect l="l" t="t" r="r" b="b"/>
            <a:pathLst>
              <a:path w="2130506" h="2174969">
                <a:moveTo>
                  <a:pt x="0" y="147804"/>
                </a:moveTo>
                <a:lnTo>
                  <a:pt x="1979113" y="0"/>
                </a:lnTo>
                <a:lnTo>
                  <a:pt x="2130506" y="2027165"/>
                </a:lnTo>
                <a:lnTo>
                  <a:pt x="151393" y="2174969"/>
                </a:lnTo>
                <a:close/>
              </a:path>
            </a:pathLst>
          </a:custGeom>
          <a:solidFill>
            <a:schemeClr val="bg1">
              <a:lumMod val="85000"/>
            </a:schemeClr>
          </a:solidFill>
        </p:spPr>
        <p:txBody>
          <a:bodyPr wrap="square">
            <a:noAutofit/>
          </a:bodyPr>
          <a:lstStyle>
            <a:lvl1pPr>
              <a:defRPr sz="1200"/>
            </a:lvl1pPr>
          </a:lstStyle>
          <a:p>
            <a:endParaRPr lang="en-US"/>
          </a:p>
        </p:txBody>
      </p:sp>
      <p:sp>
        <p:nvSpPr>
          <p:cNvPr id="7" name="Picture Placeholder 12">
            <a:extLst>
              <a:ext uri="{FF2B5EF4-FFF2-40B4-BE49-F238E27FC236}">
                <a16:creationId xmlns:a16="http://schemas.microsoft.com/office/drawing/2014/main" id="{3BD9A558-BF17-415A-B54B-9B39FEE0E312}"/>
              </a:ext>
            </a:extLst>
          </p:cNvPr>
          <p:cNvSpPr>
            <a:spLocks noGrp="1"/>
          </p:cNvSpPr>
          <p:nvPr>
            <p:ph type="pic" sz="quarter" idx="13"/>
          </p:nvPr>
        </p:nvSpPr>
        <p:spPr>
          <a:xfrm rot="21011460">
            <a:off x="5829969" y="1626160"/>
            <a:ext cx="2082520" cy="2125023"/>
          </a:xfrm>
          <a:custGeom>
            <a:avLst/>
            <a:gdLst>
              <a:gd name="connsiteX0" fmla="*/ 2082520 w 2082520"/>
              <a:gd name="connsiteY0" fmla="*/ 94666 h 2125023"/>
              <a:gd name="connsiteX1" fmla="*/ 1982352 w 2082520"/>
              <a:gd name="connsiteY1" fmla="*/ 2125023 h 2125023"/>
              <a:gd name="connsiteX2" fmla="*/ 0 w 2082520"/>
              <a:gd name="connsiteY2" fmla="*/ 2030357 h 2125023"/>
              <a:gd name="connsiteX3" fmla="*/ 100168 w 2082520"/>
              <a:gd name="connsiteY3" fmla="*/ 0 h 2125023"/>
            </a:gdLst>
            <a:ahLst/>
            <a:cxnLst>
              <a:cxn ang="0">
                <a:pos x="connsiteX0" y="connsiteY0"/>
              </a:cxn>
              <a:cxn ang="0">
                <a:pos x="connsiteX1" y="connsiteY1"/>
              </a:cxn>
              <a:cxn ang="0">
                <a:pos x="connsiteX2" y="connsiteY2"/>
              </a:cxn>
              <a:cxn ang="0">
                <a:pos x="connsiteX3" y="connsiteY3"/>
              </a:cxn>
            </a:cxnLst>
            <a:rect l="l" t="t" r="r" b="b"/>
            <a:pathLst>
              <a:path w="2082520" h="2125023">
                <a:moveTo>
                  <a:pt x="2082520" y="94666"/>
                </a:moveTo>
                <a:lnTo>
                  <a:pt x="1982352" y="2125023"/>
                </a:lnTo>
                <a:lnTo>
                  <a:pt x="0" y="2030357"/>
                </a:lnTo>
                <a:lnTo>
                  <a:pt x="100168" y="0"/>
                </a:lnTo>
                <a:close/>
              </a:path>
            </a:pathLst>
          </a:custGeom>
          <a:solidFill>
            <a:schemeClr val="bg1">
              <a:lumMod val="85000"/>
            </a:schemeClr>
          </a:solidFill>
        </p:spPr>
        <p:txBody>
          <a:bodyPr wrap="square">
            <a:noAutofit/>
          </a:bodyPr>
          <a:lstStyle>
            <a:lvl1pPr>
              <a:defRPr sz="1200"/>
            </a:lvl1pPr>
          </a:lstStyle>
          <a:p>
            <a:endParaRPr lang="en-US"/>
          </a:p>
        </p:txBody>
      </p:sp>
      <p:sp>
        <p:nvSpPr>
          <p:cNvPr id="8" name="Picture Placeholder 14">
            <a:extLst>
              <a:ext uri="{FF2B5EF4-FFF2-40B4-BE49-F238E27FC236}">
                <a16:creationId xmlns:a16="http://schemas.microsoft.com/office/drawing/2014/main" id="{5F4C9057-F8A4-493C-B4B9-BA917DAC95A4}"/>
              </a:ext>
            </a:extLst>
          </p:cNvPr>
          <p:cNvSpPr>
            <a:spLocks noGrp="1"/>
          </p:cNvSpPr>
          <p:nvPr>
            <p:ph type="pic" sz="quarter" idx="16"/>
          </p:nvPr>
        </p:nvSpPr>
        <p:spPr>
          <a:xfrm rot="256262">
            <a:off x="8884554" y="2674098"/>
            <a:ext cx="2278290" cy="2307908"/>
          </a:xfrm>
          <a:custGeom>
            <a:avLst/>
            <a:gdLst>
              <a:gd name="connsiteX0" fmla="*/ 316553 w 2278290"/>
              <a:gd name="connsiteY0" fmla="*/ 0 h 2307908"/>
              <a:gd name="connsiteX1" fmla="*/ 2278290 w 2278290"/>
              <a:gd name="connsiteY1" fmla="*/ 299749 h 2307908"/>
              <a:gd name="connsiteX2" fmla="*/ 1961736 w 2278290"/>
              <a:gd name="connsiteY2" fmla="*/ 2307908 h 2307908"/>
              <a:gd name="connsiteX3" fmla="*/ 0 w 2278290"/>
              <a:gd name="connsiteY3" fmla="*/ 2008159 h 2307908"/>
            </a:gdLst>
            <a:ahLst/>
            <a:cxnLst>
              <a:cxn ang="0">
                <a:pos x="connsiteX0" y="connsiteY0"/>
              </a:cxn>
              <a:cxn ang="0">
                <a:pos x="connsiteX1" y="connsiteY1"/>
              </a:cxn>
              <a:cxn ang="0">
                <a:pos x="connsiteX2" y="connsiteY2"/>
              </a:cxn>
              <a:cxn ang="0">
                <a:pos x="connsiteX3" y="connsiteY3"/>
              </a:cxn>
            </a:cxnLst>
            <a:rect l="l" t="t" r="r" b="b"/>
            <a:pathLst>
              <a:path w="2278290" h="2307908">
                <a:moveTo>
                  <a:pt x="316553" y="0"/>
                </a:moveTo>
                <a:lnTo>
                  <a:pt x="2278290" y="299749"/>
                </a:lnTo>
                <a:lnTo>
                  <a:pt x="1961736" y="2307908"/>
                </a:lnTo>
                <a:lnTo>
                  <a:pt x="0" y="2008159"/>
                </a:lnTo>
                <a:close/>
              </a:path>
            </a:pathLst>
          </a:custGeom>
          <a:solidFill>
            <a:schemeClr val="bg1">
              <a:lumMod val="95000"/>
            </a:schemeClr>
          </a:solidFill>
        </p:spPr>
        <p:txBody>
          <a:bodyPr wrap="square">
            <a:noAutofit/>
          </a:bodyPr>
          <a:lstStyle>
            <a:lvl1pPr>
              <a:defRPr sz="1200"/>
            </a:lvl1pPr>
          </a:lstStyle>
          <a:p>
            <a:endParaRPr lang="en-US"/>
          </a:p>
        </p:txBody>
      </p:sp>
      <p:sp>
        <p:nvSpPr>
          <p:cNvPr id="9" name="Picture Placeholder 15">
            <a:extLst>
              <a:ext uri="{FF2B5EF4-FFF2-40B4-BE49-F238E27FC236}">
                <a16:creationId xmlns:a16="http://schemas.microsoft.com/office/drawing/2014/main" id="{F3CA7714-CBF4-4584-AA53-926923502353}"/>
              </a:ext>
            </a:extLst>
          </p:cNvPr>
          <p:cNvSpPr>
            <a:spLocks noGrp="1"/>
          </p:cNvSpPr>
          <p:nvPr>
            <p:ph type="pic" sz="quarter" idx="14"/>
          </p:nvPr>
        </p:nvSpPr>
        <p:spPr>
          <a:xfrm rot="21301099">
            <a:off x="6943884" y="3432650"/>
            <a:ext cx="2153652" cy="2197470"/>
          </a:xfrm>
          <a:custGeom>
            <a:avLst/>
            <a:gdLst>
              <a:gd name="connsiteX0" fmla="*/ 176524 w 2153652"/>
              <a:gd name="connsiteY0" fmla="*/ 0 h 2197470"/>
              <a:gd name="connsiteX1" fmla="*/ 2153652 w 2153652"/>
              <a:gd name="connsiteY1" fmla="*/ 172339 h 2197470"/>
              <a:gd name="connsiteX2" fmla="*/ 1977128 w 2153652"/>
              <a:gd name="connsiteY2" fmla="*/ 2197470 h 2197470"/>
              <a:gd name="connsiteX3" fmla="*/ 0 w 2153652"/>
              <a:gd name="connsiteY3" fmla="*/ 2025131 h 2197470"/>
            </a:gdLst>
            <a:ahLst/>
            <a:cxnLst>
              <a:cxn ang="0">
                <a:pos x="connsiteX0" y="connsiteY0"/>
              </a:cxn>
              <a:cxn ang="0">
                <a:pos x="connsiteX1" y="connsiteY1"/>
              </a:cxn>
              <a:cxn ang="0">
                <a:pos x="connsiteX2" y="connsiteY2"/>
              </a:cxn>
              <a:cxn ang="0">
                <a:pos x="connsiteX3" y="connsiteY3"/>
              </a:cxn>
            </a:cxnLst>
            <a:rect l="l" t="t" r="r" b="b"/>
            <a:pathLst>
              <a:path w="2153652" h="2197470">
                <a:moveTo>
                  <a:pt x="176524" y="0"/>
                </a:moveTo>
                <a:lnTo>
                  <a:pt x="2153652" y="172339"/>
                </a:lnTo>
                <a:lnTo>
                  <a:pt x="1977128" y="2197470"/>
                </a:lnTo>
                <a:lnTo>
                  <a:pt x="0" y="2025131"/>
                </a:lnTo>
                <a:close/>
              </a:path>
            </a:pathLst>
          </a:custGeom>
          <a:solidFill>
            <a:schemeClr val="bg1">
              <a:lumMod val="95000"/>
            </a:schemeClr>
          </a:solidFill>
        </p:spPr>
        <p:txBody>
          <a:bodyPr wrap="square">
            <a:noAutofit/>
          </a:bodyPr>
          <a:lstStyle>
            <a:lvl1pPr>
              <a:defRPr sz="1200"/>
            </a:lvl1pPr>
          </a:lstStyle>
          <a:p>
            <a:endParaRPr lang="en-US"/>
          </a:p>
        </p:txBody>
      </p:sp>
    </p:spTree>
    <p:extLst>
      <p:ext uri="{BB962C8B-B14F-4D97-AF65-F5344CB8AC3E}">
        <p14:creationId xmlns:p14="http://schemas.microsoft.com/office/powerpoint/2010/main" val="23251656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5_65">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96BBF70-82EB-461A-B9D6-CEA90F2B83CD}"/>
              </a:ext>
            </a:extLst>
          </p:cNvPr>
          <p:cNvSpPr>
            <a:spLocks noGrp="1"/>
          </p:cNvSpPr>
          <p:nvPr>
            <p:ph type="pic" sz="quarter" idx="19"/>
          </p:nvPr>
        </p:nvSpPr>
        <p:spPr>
          <a:xfrm>
            <a:off x="7517452" y="4040717"/>
            <a:ext cx="2703931" cy="2096439"/>
          </a:xfrm>
          <a:custGeom>
            <a:avLst/>
            <a:gdLst>
              <a:gd name="connsiteX0" fmla="*/ 0 w 2703931"/>
              <a:gd name="connsiteY0" fmla="*/ 0 h 2096439"/>
              <a:gd name="connsiteX1" fmla="*/ 2703931 w 2703931"/>
              <a:gd name="connsiteY1" fmla="*/ 0 h 2096439"/>
              <a:gd name="connsiteX2" fmla="*/ 2703931 w 2703931"/>
              <a:gd name="connsiteY2" fmla="*/ 2096439 h 2096439"/>
              <a:gd name="connsiteX3" fmla="*/ 0 w 2703931"/>
              <a:gd name="connsiteY3" fmla="*/ 2096439 h 2096439"/>
            </a:gdLst>
            <a:ahLst/>
            <a:cxnLst>
              <a:cxn ang="0">
                <a:pos x="connsiteX0" y="connsiteY0"/>
              </a:cxn>
              <a:cxn ang="0">
                <a:pos x="connsiteX1" y="connsiteY1"/>
              </a:cxn>
              <a:cxn ang="0">
                <a:pos x="connsiteX2" y="connsiteY2"/>
              </a:cxn>
              <a:cxn ang="0">
                <a:pos x="connsiteX3" y="connsiteY3"/>
              </a:cxn>
            </a:cxnLst>
            <a:rect l="l" t="t" r="r" b="b"/>
            <a:pathLst>
              <a:path w="2703931" h="2096439">
                <a:moveTo>
                  <a:pt x="0" y="0"/>
                </a:moveTo>
                <a:lnTo>
                  <a:pt x="2703931" y="0"/>
                </a:lnTo>
                <a:lnTo>
                  <a:pt x="2703931" y="2096439"/>
                </a:lnTo>
                <a:lnTo>
                  <a:pt x="0" y="2096439"/>
                </a:lnTo>
                <a:close/>
              </a:path>
            </a:pathLst>
          </a:custGeom>
          <a:solidFill>
            <a:schemeClr val="bg1">
              <a:lumMod val="95000"/>
            </a:schemeClr>
          </a:solidFill>
        </p:spPr>
        <p:txBody>
          <a:bodyPr wrap="square" anchor="ctr">
            <a:noAutofit/>
          </a:bodyPr>
          <a:lstStyle>
            <a:lvl1pPr algn="ctr">
              <a:defRPr sz="1200"/>
            </a:lvl1pPr>
          </a:lstStyle>
          <a:p>
            <a:endParaRPr lang="en-US"/>
          </a:p>
        </p:txBody>
      </p:sp>
      <p:sp>
        <p:nvSpPr>
          <p:cNvPr id="20" name="Picture Placeholder 19">
            <a:extLst>
              <a:ext uri="{FF2B5EF4-FFF2-40B4-BE49-F238E27FC236}">
                <a16:creationId xmlns:a16="http://schemas.microsoft.com/office/drawing/2014/main" id="{090AE0BE-9662-414F-8F01-4088F30D8353}"/>
              </a:ext>
            </a:extLst>
          </p:cNvPr>
          <p:cNvSpPr>
            <a:spLocks noGrp="1"/>
          </p:cNvSpPr>
          <p:nvPr>
            <p:ph type="pic" sz="quarter" idx="18"/>
          </p:nvPr>
        </p:nvSpPr>
        <p:spPr>
          <a:xfrm>
            <a:off x="1970619" y="4040716"/>
            <a:ext cx="5477346" cy="2096439"/>
          </a:xfrm>
          <a:custGeom>
            <a:avLst/>
            <a:gdLst>
              <a:gd name="connsiteX0" fmla="*/ 0 w 5477346"/>
              <a:gd name="connsiteY0" fmla="*/ 0 h 2096439"/>
              <a:gd name="connsiteX1" fmla="*/ 5477346 w 5477346"/>
              <a:gd name="connsiteY1" fmla="*/ 0 h 2096439"/>
              <a:gd name="connsiteX2" fmla="*/ 5477346 w 5477346"/>
              <a:gd name="connsiteY2" fmla="*/ 2096439 h 2096439"/>
              <a:gd name="connsiteX3" fmla="*/ 0 w 5477346"/>
              <a:gd name="connsiteY3" fmla="*/ 2096439 h 2096439"/>
            </a:gdLst>
            <a:ahLst/>
            <a:cxnLst>
              <a:cxn ang="0">
                <a:pos x="connsiteX0" y="connsiteY0"/>
              </a:cxn>
              <a:cxn ang="0">
                <a:pos x="connsiteX1" y="connsiteY1"/>
              </a:cxn>
              <a:cxn ang="0">
                <a:pos x="connsiteX2" y="connsiteY2"/>
              </a:cxn>
              <a:cxn ang="0">
                <a:pos x="connsiteX3" y="connsiteY3"/>
              </a:cxn>
            </a:cxnLst>
            <a:rect l="l" t="t" r="r" b="b"/>
            <a:pathLst>
              <a:path w="5477346" h="2096439">
                <a:moveTo>
                  <a:pt x="0" y="0"/>
                </a:moveTo>
                <a:lnTo>
                  <a:pt x="5477346" y="0"/>
                </a:lnTo>
                <a:lnTo>
                  <a:pt x="5477346" y="2096439"/>
                </a:lnTo>
                <a:lnTo>
                  <a:pt x="0" y="2096439"/>
                </a:lnTo>
                <a:close/>
              </a:path>
            </a:pathLst>
          </a:custGeom>
          <a:solidFill>
            <a:schemeClr val="bg1">
              <a:lumMod val="95000"/>
            </a:schemeClr>
          </a:solidFill>
        </p:spPr>
        <p:txBody>
          <a:bodyPr wrap="square" anchor="ctr">
            <a:noAutofit/>
          </a:bodyPr>
          <a:lstStyle>
            <a:lvl1pPr algn="ctr">
              <a:defRPr sz="1200"/>
            </a:lvl1pPr>
          </a:lstStyle>
          <a:p>
            <a:endParaRPr lang="en-US"/>
          </a:p>
        </p:txBody>
      </p:sp>
      <p:sp>
        <p:nvSpPr>
          <p:cNvPr id="18" name="Picture Placeholder 17">
            <a:extLst>
              <a:ext uri="{FF2B5EF4-FFF2-40B4-BE49-F238E27FC236}">
                <a16:creationId xmlns:a16="http://schemas.microsoft.com/office/drawing/2014/main" id="{AFC0CB8E-AFA8-40C0-8857-4093154BC864}"/>
              </a:ext>
            </a:extLst>
          </p:cNvPr>
          <p:cNvSpPr>
            <a:spLocks noGrp="1"/>
          </p:cNvSpPr>
          <p:nvPr>
            <p:ph type="pic" sz="quarter" idx="16"/>
          </p:nvPr>
        </p:nvSpPr>
        <p:spPr>
          <a:xfrm>
            <a:off x="4744035" y="1865376"/>
            <a:ext cx="2703931" cy="2096439"/>
          </a:xfrm>
          <a:custGeom>
            <a:avLst/>
            <a:gdLst>
              <a:gd name="connsiteX0" fmla="*/ 0 w 2703931"/>
              <a:gd name="connsiteY0" fmla="*/ 0 h 2096439"/>
              <a:gd name="connsiteX1" fmla="*/ 2703931 w 2703931"/>
              <a:gd name="connsiteY1" fmla="*/ 0 h 2096439"/>
              <a:gd name="connsiteX2" fmla="*/ 2703931 w 2703931"/>
              <a:gd name="connsiteY2" fmla="*/ 2096439 h 2096439"/>
              <a:gd name="connsiteX3" fmla="*/ 0 w 2703931"/>
              <a:gd name="connsiteY3" fmla="*/ 2096439 h 2096439"/>
            </a:gdLst>
            <a:ahLst/>
            <a:cxnLst>
              <a:cxn ang="0">
                <a:pos x="connsiteX0" y="connsiteY0"/>
              </a:cxn>
              <a:cxn ang="0">
                <a:pos x="connsiteX1" y="connsiteY1"/>
              </a:cxn>
              <a:cxn ang="0">
                <a:pos x="connsiteX2" y="connsiteY2"/>
              </a:cxn>
              <a:cxn ang="0">
                <a:pos x="connsiteX3" y="connsiteY3"/>
              </a:cxn>
            </a:cxnLst>
            <a:rect l="l" t="t" r="r" b="b"/>
            <a:pathLst>
              <a:path w="2703931" h="2096439">
                <a:moveTo>
                  <a:pt x="0" y="0"/>
                </a:moveTo>
                <a:lnTo>
                  <a:pt x="2703931" y="0"/>
                </a:lnTo>
                <a:lnTo>
                  <a:pt x="2703931" y="2096439"/>
                </a:lnTo>
                <a:lnTo>
                  <a:pt x="0" y="2096439"/>
                </a:lnTo>
                <a:close/>
              </a:path>
            </a:pathLst>
          </a:custGeom>
          <a:solidFill>
            <a:schemeClr val="bg1">
              <a:lumMod val="95000"/>
            </a:schemeClr>
          </a:solidFill>
        </p:spPr>
        <p:txBody>
          <a:bodyPr wrap="square" anchor="ctr">
            <a:noAutofit/>
          </a:bodyPr>
          <a:lstStyle>
            <a:lvl1pPr algn="ctr">
              <a:defRPr sz="1200"/>
            </a:lvl1pPr>
          </a:lstStyle>
          <a:p>
            <a:endParaRPr lang="en-US"/>
          </a:p>
        </p:txBody>
      </p:sp>
      <p:sp>
        <p:nvSpPr>
          <p:cNvPr id="17" name="Picture Placeholder 16">
            <a:extLst>
              <a:ext uri="{FF2B5EF4-FFF2-40B4-BE49-F238E27FC236}">
                <a16:creationId xmlns:a16="http://schemas.microsoft.com/office/drawing/2014/main" id="{DAEDFA61-9E65-41AB-90ED-B082C72679BA}"/>
              </a:ext>
            </a:extLst>
          </p:cNvPr>
          <p:cNvSpPr>
            <a:spLocks noGrp="1"/>
          </p:cNvSpPr>
          <p:nvPr>
            <p:ph type="pic" sz="quarter" idx="15"/>
          </p:nvPr>
        </p:nvSpPr>
        <p:spPr>
          <a:xfrm>
            <a:off x="1970621" y="1865377"/>
            <a:ext cx="2703931" cy="2096439"/>
          </a:xfrm>
          <a:custGeom>
            <a:avLst/>
            <a:gdLst>
              <a:gd name="connsiteX0" fmla="*/ 0 w 2703931"/>
              <a:gd name="connsiteY0" fmla="*/ 0 h 2096439"/>
              <a:gd name="connsiteX1" fmla="*/ 2703931 w 2703931"/>
              <a:gd name="connsiteY1" fmla="*/ 0 h 2096439"/>
              <a:gd name="connsiteX2" fmla="*/ 2703931 w 2703931"/>
              <a:gd name="connsiteY2" fmla="*/ 2096439 h 2096439"/>
              <a:gd name="connsiteX3" fmla="*/ 0 w 2703931"/>
              <a:gd name="connsiteY3" fmla="*/ 2096439 h 2096439"/>
            </a:gdLst>
            <a:ahLst/>
            <a:cxnLst>
              <a:cxn ang="0">
                <a:pos x="connsiteX0" y="connsiteY0"/>
              </a:cxn>
              <a:cxn ang="0">
                <a:pos x="connsiteX1" y="connsiteY1"/>
              </a:cxn>
              <a:cxn ang="0">
                <a:pos x="connsiteX2" y="connsiteY2"/>
              </a:cxn>
              <a:cxn ang="0">
                <a:pos x="connsiteX3" y="connsiteY3"/>
              </a:cxn>
            </a:cxnLst>
            <a:rect l="l" t="t" r="r" b="b"/>
            <a:pathLst>
              <a:path w="2703931" h="2096439">
                <a:moveTo>
                  <a:pt x="0" y="0"/>
                </a:moveTo>
                <a:lnTo>
                  <a:pt x="2703931" y="0"/>
                </a:lnTo>
                <a:lnTo>
                  <a:pt x="2703931" y="2096439"/>
                </a:lnTo>
                <a:lnTo>
                  <a:pt x="0" y="2096439"/>
                </a:lnTo>
                <a:close/>
              </a:path>
            </a:pathLst>
          </a:custGeom>
          <a:solidFill>
            <a:schemeClr val="bg1">
              <a:lumMod val="95000"/>
            </a:schemeClr>
          </a:solidFill>
        </p:spPr>
        <p:txBody>
          <a:bodyPr wrap="square" anchor="ctr">
            <a:noAutofit/>
          </a:bodyPr>
          <a:lstStyle>
            <a:lvl1pPr algn="ctr">
              <a:defRPr sz="1200"/>
            </a:lvl1pPr>
          </a:lstStyle>
          <a:p>
            <a:endParaRPr lang="en-US"/>
          </a:p>
        </p:txBody>
      </p:sp>
      <p:sp>
        <p:nvSpPr>
          <p:cNvPr id="13" name="Picture Placeholder 12">
            <a:extLst>
              <a:ext uri="{FF2B5EF4-FFF2-40B4-BE49-F238E27FC236}">
                <a16:creationId xmlns:a16="http://schemas.microsoft.com/office/drawing/2014/main" id="{1A0E1703-D191-46DA-A14C-0161B8F20659}"/>
              </a:ext>
            </a:extLst>
          </p:cNvPr>
          <p:cNvSpPr>
            <a:spLocks noGrp="1"/>
          </p:cNvSpPr>
          <p:nvPr>
            <p:ph type="pic" sz="quarter" idx="17"/>
          </p:nvPr>
        </p:nvSpPr>
        <p:spPr>
          <a:xfrm>
            <a:off x="7517450" y="1865377"/>
            <a:ext cx="2703930" cy="2096439"/>
          </a:xfrm>
          <a:custGeom>
            <a:avLst/>
            <a:gdLst>
              <a:gd name="connsiteX0" fmla="*/ 0 w 2703930"/>
              <a:gd name="connsiteY0" fmla="*/ 0 h 2096439"/>
              <a:gd name="connsiteX1" fmla="*/ 2354517 w 2703930"/>
              <a:gd name="connsiteY1" fmla="*/ 0 h 2096439"/>
              <a:gd name="connsiteX2" fmla="*/ 2703930 w 2703930"/>
              <a:gd name="connsiteY2" fmla="*/ 349413 h 2096439"/>
              <a:gd name="connsiteX3" fmla="*/ 2703930 w 2703930"/>
              <a:gd name="connsiteY3" fmla="*/ 2096439 h 2096439"/>
              <a:gd name="connsiteX4" fmla="*/ 0 w 2703930"/>
              <a:gd name="connsiteY4" fmla="*/ 2096439 h 2096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3930" h="2096439">
                <a:moveTo>
                  <a:pt x="0" y="0"/>
                </a:moveTo>
                <a:lnTo>
                  <a:pt x="2354517" y="0"/>
                </a:lnTo>
                <a:cubicBezTo>
                  <a:pt x="2547492" y="0"/>
                  <a:pt x="2703930" y="156438"/>
                  <a:pt x="2703930" y="349413"/>
                </a:cubicBezTo>
                <a:lnTo>
                  <a:pt x="2703930" y="2096439"/>
                </a:lnTo>
                <a:lnTo>
                  <a:pt x="0" y="2096439"/>
                </a:lnTo>
                <a:close/>
              </a:path>
            </a:pathLst>
          </a:custGeom>
          <a:solidFill>
            <a:schemeClr val="bg1">
              <a:lumMod val="95000"/>
            </a:schemeClr>
          </a:solidFill>
        </p:spPr>
        <p:txBody>
          <a:bodyPr wrap="square" anchor="ctr">
            <a:noAutofit/>
          </a:bodyPr>
          <a:lstStyle>
            <a:lvl1pPr algn="ctr">
              <a:defRPr sz="1200"/>
            </a:lvl1pPr>
          </a:lstStyle>
          <a:p>
            <a:endParaRPr lang="en-US"/>
          </a:p>
        </p:txBody>
      </p:sp>
      <p:sp>
        <p:nvSpPr>
          <p:cNvPr id="4" name="Date Placeholder 3"/>
          <p:cNvSpPr>
            <a:spLocks noGrp="1"/>
          </p:cNvSpPr>
          <p:nvPr>
            <p:ph type="dt" sz="half" idx="10"/>
          </p:nvPr>
        </p:nvSpPr>
        <p:spPr/>
        <p:txBody>
          <a:bodyPr/>
          <a:lstStyle/>
          <a:p>
            <a:fld id="{7754933D-0E6F-45E9-8ECC-5B6C8A11386B}" type="datetime1">
              <a:rPr lang="en-US" smtClean="0"/>
              <a:t>4/21/26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AEA17-5934-4916-8B33-C24822774422}" type="slidenum">
              <a:rPr lang="en-US" smtClean="0"/>
              <a:t>‹#›</a:t>
            </a:fld>
            <a:endParaRPr lang="en-US"/>
          </a:p>
        </p:txBody>
      </p:sp>
    </p:spTree>
    <p:extLst>
      <p:ext uri="{BB962C8B-B14F-4D97-AF65-F5344CB8AC3E}">
        <p14:creationId xmlns:p14="http://schemas.microsoft.com/office/powerpoint/2010/main" val="30058221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2_39">
    <p:spTree>
      <p:nvGrpSpPr>
        <p:cNvPr id="1" name=""/>
        <p:cNvGrpSpPr/>
        <p:nvPr/>
      </p:nvGrpSpPr>
      <p:grpSpPr>
        <a:xfrm>
          <a:off x="0" y="0"/>
          <a:ext cx="0" cy="0"/>
          <a:chOff x="0" y="0"/>
          <a:chExt cx="0" cy="0"/>
        </a:xfrm>
      </p:grpSpPr>
      <p:sp>
        <p:nvSpPr>
          <p:cNvPr id="426" name="Picture Placeholder 7"/>
          <p:cNvSpPr>
            <a:spLocks noGrp="1"/>
          </p:cNvSpPr>
          <p:nvPr>
            <p:ph type="pic" idx="21"/>
          </p:nvPr>
        </p:nvSpPr>
        <p:spPr>
          <a:xfrm>
            <a:off x="6095999" y="0"/>
            <a:ext cx="6096002" cy="6858000"/>
          </a:xfrm>
          <a:prstGeom prst="rect">
            <a:avLst/>
          </a:prstGeom>
        </p:spPr>
        <p:txBody>
          <a:bodyPr lIns="91439" rIns="91439">
            <a:noAutofit/>
          </a:bodyPr>
          <a:lstStyle/>
          <a:p>
            <a:endParaRPr/>
          </a:p>
        </p:txBody>
      </p:sp>
      <p:sp>
        <p:nvSpPr>
          <p:cNvPr id="427"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0740188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DF45484-4612-409C-888C-52F841C87C77}"/>
              </a:ext>
            </a:extLst>
          </p:cNvPr>
          <p:cNvSpPr>
            <a:spLocks noGrp="1"/>
          </p:cNvSpPr>
          <p:nvPr>
            <p:ph type="pic" sz="quarter" idx="13"/>
          </p:nvPr>
        </p:nvSpPr>
        <p:spPr>
          <a:xfrm>
            <a:off x="722547" y="3129657"/>
            <a:ext cx="5197207" cy="3038415"/>
          </a:xfrm>
          <a:custGeom>
            <a:avLst/>
            <a:gdLst>
              <a:gd name="connsiteX0" fmla="*/ 0 w 5197207"/>
              <a:gd name="connsiteY0" fmla="*/ 0 h 3038415"/>
              <a:gd name="connsiteX1" fmla="*/ 5197207 w 5197207"/>
              <a:gd name="connsiteY1" fmla="*/ 0 h 3038415"/>
              <a:gd name="connsiteX2" fmla="*/ 5197207 w 5197207"/>
              <a:gd name="connsiteY2" fmla="*/ 3038415 h 3038415"/>
              <a:gd name="connsiteX3" fmla="*/ 0 w 5197207"/>
              <a:gd name="connsiteY3" fmla="*/ 3038415 h 3038415"/>
            </a:gdLst>
            <a:ahLst/>
            <a:cxnLst>
              <a:cxn ang="0">
                <a:pos x="connsiteX0" y="connsiteY0"/>
              </a:cxn>
              <a:cxn ang="0">
                <a:pos x="connsiteX1" y="connsiteY1"/>
              </a:cxn>
              <a:cxn ang="0">
                <a:pos x="connsiteX2" y="connsiteY2"/>
              </a:cxn>
              <a:cxn ang="0">
                <a:pos x="connsiteX3" y="connsiteY3"/>
              </a:cxn>
            </a:cxnLst>
            <a:rect l="l" t="t" r="r" b="b"/>
            <a:pathLst>
              <a:path w="5197207" h="3038415">
                <a:moveTo>
                  <a:pt x="0" y="0"/>
                </a:moveTo>
                <a:lnTo>
                  <a:pt x="5197207" y="0"/>
                </a:lnTo>
                <a:lnTo>
                  <a:pt x="5197207" y="3038415"/>
                </a:lnTo>
                <a:lnTo>
                  <a:pt x="0" y="3038415"/>
                </a:lnTo>
                <a:close/>
              </a:path>
            </a:pathLst>
          </a:custGeom>
          <a:solidFill>
            <a:schemeClr val="bg1">
              <a:lumMod val="95000"/>
            </a:schemeClr>
          </a:solidFill>
        </p:spPr>
        <p:txBody>
          <a:bodyPr wrap="square">
            <a:noAutofit/>
          </a:bodyPr>
          <a:lstStyle>
            <a:lvl1pPr>
              <a:defRPr sz="1200"/>
            </a:lvl1pPr>
          </a:lstStyle>
          <a:p>
            <a:endParaRPr lang="en-US"/>
          </a:p>
        </p:txBody>
      </p:sp>
      <p:sp>
        <p:nvSpPr>
          <p:cNvPr id="3" name="Date Placeholder 2">
            <a:extLst>
              <a:ext uri="{FF2B5EF4-FFF2-40B4-BE49-F238E27FC236}">
                <a16:creationId xmlns:a16="http://schemas.microsoft.com/office/drawing/2014/main" id="{ABCB021B-885C-4346-A7F3-257A9C567E8F}"/>
              </a:ext>
            </a:extLst>
          </p:cNvPr>
          <p:cNvSpPr>
            <a:spLocks noGrp="1"/>
          </p:cNvSpPr>
          <p:nvPr>
            <p:ph type="dt" sz="half" idx="10"/>
          </p:nvPr>
        </p:nvSpPr>
        <p:spPr/>
        <p:txBody>
          <a:bodyPr/>
          <a:lstStyle/>
          <a:p>
            <a:fld id="{A43B12F8-8A42-42F3-A796-2C008DC5A9B0}" type="datetimeFigureOut">
              <a:rPr lang="en-US" smtClean="0"/>
              <a:t>4/21/26</a:t>
            </a:fld>
            <a:endParaRPr lang="en-US"/>
          </a:p>
        </p:txBody>
      </p:sp>
      <p:sp>
        <p:nvSpPr>
          <p:cNvPr id="4" name="Footer Placeholder 3">
            <a:extLst>
              <a:ext uri="{FF2B5EF4-FFF2-40B4-BE49-F238E27FC236}">
                <a16:creationId xmlns:a16="http://schemas.microsoft.com/office/drawing/2014/main" id="{79FABB16-E923-4E0E-9B24-E877819C90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96B9BE-C6E9-4C9F-B296-C65490C9C786}"/>
              </a:ext>
            </a:extLst>
          </p:cNvPr>
          <p:cNvSpPr>
            <a:spLocks noGrp="1"/>
          </p:cNvSpPr>
          <p:nvPr>
            <p:ph type="sldNum" sz="quarter" idx="12"/>
          </p:nvPr>
        </p:nvSpPr>
        <p:spPr/>
        <p:txBody>
          <a:bodyPr/>
          <a:lstStyle/>
          <a:p>
            <a:fld id="{E1936E66-7114-453E-B35A-07BA8112865C}" type="slidenum">
              <a:rPr lang="en-US" smtClean="0"/>
              <a:t>‹#›</a:t>
            </a:fld>
            <a:endParaRPr lang="en-US"/>
          </a:p>
        </p:txBody>
      </p:sp>
    </p:spTree>
    <p:extLst>
      <p:ext uri="{BB962C8B-B14F-4D97-AF65-F5344CB8AC3E}">
        <p14:creationId xmlns:p14="http://schemas.microsoft.com/office/powerpoint/2010/main" val="531208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E59E4C-516E-42B3-AC02-8B8F7C23F3C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3" name="Footer Placeholder 2">
            <a:extLst>
              <a:ext uri="{FF2B5EF4-FFF2-40B4-BE49-F238E27FC236}">
                <a16:creationId xmlns:a16="http://schemas.microsoft.com/office/drawing/2014/main" id="{5BBEA17F-12CA-44E7-B8D5-954597D79D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136A07-DD73-402E-8AE0-8E2AE14702C9}"/>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661701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34D48-F602-42BC-BFB4-7197303CE4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B4A25D-119B-4ABA-8332-56FA8777B7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3590F4-5122-4348-A45A-B6E7DADE9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708328-A7B6-4F38-9D18-F0C416E694F7}"/>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6" name="Footer Placeholder 5">
            <a:extLst>
              <a:ext uri="{FF2B5EF4-FFF2-40B4-BE49-F238E27FC236}">
                <a16:creationId xmlns:a16="http://schemas.microsoft.com/office/drawing/2014/main" id="{5AA9F5FF-E9D0-4CF5-8669-F6981A33C7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919230-C52C-4074-BFD9-B3FF875F0735}"/>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247829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D24D-802F-4B00-8B77-E5D20F19FA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31504D-B494-48C8-A958-A7A51072FC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9613E0-D2E8-4FC3-B2B0-5C0EC88BF4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1F91B1-8B3B-4C3C-893B-9611399942F0}"/>
              </a:ext>
            </a:extLst>
          </p:cNvPr>
          <p:cNvSpPr>
            <a:spLocks noGrp="1"/>
          </p:cNvSpPr>
          <p:nvPr>
            <p:ph type="dt" sz="half" idx="10"/>
          </p:nvPr>
        </p:nvSpPr>
        <p:spPr/>
        <p:txBody>
          <a:bodyPr/>
          <a:lstStyle/>
          <a:p>
            <a:fld id="{564DC38B-CFA5-474E-B0A7-D1F7FC6E8374}" type="datetimeFigureOut">
              <a:rPr lang="en-US" smtClean="0"/>
              <a:t>4/21/26</a:t>
            </a:fld>
            <a:endParaRPr lang="en-US"/>
          </a:p>
        </p:txBody>
      </p:sp>
      <p:sp>
        <p:nvSpPr>
          <p:cNvPr id="6" name="Footer Placeholder 5">
            <a:extLst>
              <a:ext uri="{FF2B5EF4-FFF2-40B4-BE49-F238E27FC236}">
                <a16:creationId xmlns:a16="http://schemas.microsoft.com/office/drawing/2014/main" id="{73E3F7A2-6F32-423C-8D48-B31C429FF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09193B-10E4-4ECD-8E10-4E534E3A7D89}"/>
              </a:ext>
            </a:extLst>
          </p:cNvPr>
          <p:cNvSpPr>
            <a:spLocks noGrp="1"/>
          </p:cNvSpPr>
          <p:nvPr>
            <p:ph type="sldNum" sz="quarter" idx="12"/>
          </p:nvPr>
        </p:nvSpPr>
        <p:spPr/>
        <p:txBody>
          <a:bodyPr/>
          <a:lstStyle/>
          <a:p>
            <a:fld id="{2954E9CE-C3F5-458D-BAEE-056B20C2925B}" type="slidenum">
              <a:rPr lang="en-US" smtClean="0"/>
              <a:t>‹#›</a:t>
            </a:fld>
            <a:endParaRPr lang="en-US"/>
          </a:p>
        </p:txBody>
      </p:sp>
    </p:spTree>
    <p:extLst>
      <p:ext uri="{BB962C8B-B14F-4D97-AF65-F5344CB8AC3E}">
        <p14:creationId xmlns:p14="http://schemas.microsoft.com/office/powerpoint/2010/main" val="161796121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C9E13B-E5DD-4C77-B624-AE875E6426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0433F1F-143B-4FD6-AB6E-31DE914271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8E400A0-5ABE-46DA-A71D-AF934A97E5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564DC38B-CFA5-474E-B0A7-D1F7FC6E8374}" type="datetimeFigureOut">
              <a:rPr lang="en-US" smtClean="0"/>
              <a:pPr/>
              <a:t>4/21/26</a:t>
            </a:fld>
            <a:endParaRPr lang="en-US" dirty="0"/>
          </a:p>
        </p:txBody>
      </p:sp>
      <p:sp>
        <p:nvSpPr>
          <p:cNvPr id="5" name="Footer Placeholder 4">
            <a:extLst>
              <a:ext uri="{FF2B5EF4-FFF2-40B4-BE49-F238E27FC236}">
                <a16:creationId xmlns:a16="http://schemas.microsoft.com/office/drawing/2014/main" id="{CFE313E6-D8A0-4B04-BFF5-7508A088EC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1790375D-C386-4A2D-8947-8ED7AAE902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2954E9CE-C3F5-458D-BAEE-056B20C2925B}" type="slidenum">
              <a:rPr lang="en-US" smtClean="0"/>
              <a:pPr/>
              <a:t>‹#›</a:t>
            </a:fld>
            <a:endParaRPr lang="en-US" dirty="0"/>
          </a:p>
        </p:txBody>
      </p:sp>
      <p:pic>
        <p:nvPicPr>
          <p:cNvPr id="7" name="Picture 6" descr="A close-up of a logo&#10;&#10;Description automatically generated with medium confidence">
            <a:extLst>
              <a:ext uri="{FF2B5EF4-FFF2-40B4-BE49-F238E27FC236}">
                <a16:creationId xmlns:a16="http://schemas.microsoft.com/office/drawing/2014/main" id="{B4284470-94ED-8981-3EC8-1D1BA61F8DAA}"/>
              </a:ext>
            </a:extLst>
          </p:cNvPr>
          <p:cNvPicPr>
            <a:picLocks noChangeAspect="1"/>
          </p:cNvPicPr>
          <p:nvPr userDrawn="1"/>
        </p:nvPicPr>
        <p:blipFill rotWithShape="1">
          <a:blip r:embed="rId69" cstate="print">
            <a:extLst>
              <a:ext uri="{28A0092B-C50C-407E-A947-70E740481C1C}">
                <a14:useLocalDpi xmlns:a14="http://schemas.microsoft.com/office/drawing/2010/main"/>
              </a:ext>
            </a:extLst>
          </a:blip>
          <a:srcRect l="-5157" t="-5224" r="-855"/>
          <a:stretch/>
        </p:blipFill>
        <p:spPr>
          <a:xfrm>
            <a:off x="11018674" y="6527058"/>
            <a:ext cx="1098376" cy="244084"/>
          </a:xfrm>
          <a:prstGeom prst="rect">
            <a:avLst/>
          </a:prstGeom>
        </p:spPr>
      </p:pic>
    </p:spTree>
    <p:extLst>
      <p:ext uri="{BB962C8B-B14F-4D97-AF65-F5344CB8AC3E}">
        <p14:creationId xmlns:p14="http://schemas.microsoft.com/office/powerpoint/2010/main" val="3809320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 id="2147483776" r:id="rId13"/>
    <p:sldLayoutId id="2147483701" r:id="rId14"/>
    <p:sldLayoutId id="2147483777" r:id="rId15"/>
    <p:sldLayoutId id="2147483778" r:id="rId16"/>
    <p:sldLayoutId id="2147483665"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9" r:id="rId26"/>
    <p:sldLayoutId id="2147483790" r:id="rId27"/>
    <p:sldLayoutId id="2147483791" r:id="rId28"/>
    <p:sldLayoutId id="2147483792" r:id="rId29"/>
    <p:sldLayoutId id="2147483800" r:id="rId30"/>
    <p:sldLayoutId id="2147483801" r:id="rId31"/>
    <p:sldLayoutId id="2147483802" r:id="rId32"/>
    <p:sldLayoutId id="2147483820" r:id="rId33"/>
    <p:sldLayoutId id="2147483793" r:id="rId34"/>
    <p:sldLayoutId id="2147483794" r:id="rId35"/>
    <p:sldLayoutId id="2147483795" r:id="rId36"/>
    <p:sldLayoutId id="2147483796" r:id="rId37"/>
    <p:sldLayoutId id="2147483687" r:id="rId38"/>
    <p:sldLayoutId id="2147483797" r:id="rId39"/>
    <p:sldLayoutId id="2147483798" r:id="rId40"/>
    <p:sldLayoutId id="2147483799" r:id="rId41"/>
    <p:sldLayoutId id="2147483803" r:id="rId42"/>
    <p:sldLayoutId id="2147483804" r:id="rId43"/>
    <p:sldLayoutId id="2147483805" r:id="rId44"/>
    <p:sldLayoutId id="2147483806" r:id="rId45"/>
    <p:sldLayoutId id="2147483807" r:id="rId46"/>
    <p:sldLayoutId id="2147483808" r:id="rId47"/>
    <p:sldLayoutId id="2147483810" r:id="rId48"/>
    <p:sldLayoutId id="2147483811" r:id="rId49"/>
    <p:sldLayoutId id="2147483812" r:id="rId50"/>
    <p:sldLayoutId id="2147483813" r:id="rId51"/>
    <p:sldLayoutId id="2147483814" r:id="rId52"/>
    <p:sldLayoutId id="2147483815" r:id="rId53"/>
    <p:sldLayoutId id="2147483816" r:id="rId54"/>
    <p:sldLayoutId id="2147483817" r:id="rId55"/>
    <p:sldLayoutId id="2147483818" r:id="rId56"/>
    <p:sldLayoutId id="2147483752" r:id="rId57"/>
    <p:sldLayoutId id="2147483819" r:id="rId58"/>
    <p:sldLayoutId id="2147483821" r:id="rId59"/>
    <p:sldLayoutId id="2147483822" r:id="rId60"/>
    <p:sldLayoutId id="2147483868" r:id="rId61"/>
    <p:sldLayoutId id="2147483869" r:id="rId62"/>
    <p:sldLayoutId id="2147483870" r:id="rId63"/>
    <p:sldLayoutId id="2147483871" r:id="rId64"/>
    <p:sldLayoutId id="2147483872" r:id="rId65"/>
    <p:sldLayoutId id="2147483874" r:id="rId66"/>
    <p:sldLayoutId id="2147483875" r:id="rId67"/>
  </p:sldLayoutIdLst>
  <p:txStyles>
    <p:titleStyle>
      <a:lvl1pPr algn="l" defTabSz="914400" rtl="0" eaLnBrk="1" latinLnBrk="0" hangingPunct="1">
        <a:lnSpc>
          <a:spcPct val="90000"/>
        </a:lnSpc>
        <a:spcBef>
          <a:spcPct val="0"/>
        </a:spcBef>
        <a:buNone/>
        <a:defRPr lang="en-US" sz="3200" b="1" i="0" kern="1200" dirty="0">
          <a:solidFill>
            <a:srgbClr val="3EBDAB"/>
          </a:solidFill>
          <a:latin typeface="Arial Black" panose="020B0604020202020204" pitchFamily="34" charset="0"/>
          <a:ea typeface="+mn-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432" userDrawn="1">
          <p15:clr>
            <a:srgbClr val="F26B43"/>
          </p15:clr>
        </p15:guide>
        <p15:guide id="3" pos="72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5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 Id="rId9" Type="http://schemas.openxmlformats.org/officeDocument/2006/relationships/image" Target="../media/image29.svg"/></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38.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4.xml"/><Relationship Id="rId4" Type="http://schemas.openxmlformats.org/officeDocument/2006/relationships/image" Target="../media/image14.emf"/></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54.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54.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54.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graphics, circle, symbol, clipart&#10;&#10;Description automatically generated">
            <a:extLst>
              <a:ext uri="{FF2B5EF4-FFF2-40B4-BE49-F238E27FC236}">
                <a16:creationId xmlns:a16="http://schemas.microsoft.com/office/drawing/2014/main" id="{3B48E40B-2C8B-3446-1703-638E7CEF66AB}"/>
              </a:ext>
            </a:extLst>
          </p:cNvPr>
          <p:cNvPicPr>
            <a:picLocks noChangeAspect="1"/>
          </p:cNvPicPr>
          <p:nvPr/>
        </p:nvPicPr>
        <p:blipFill rotWithShape="1">
          <a:blip r:embed="rId3" cstate="print">
            <a:alphaModFix amt="15000"/>
            <a:extLst>
              <a:ext uri="{28A0092B-C50C-407E-A947-70E740481C1C}">
                <a14:useLocalDpi xmlns:a14="http://schemas.microsoft.com/office/drawing/2010/main"/>
              </a:ext>
            </a:extLst>
          </a:blip>
          <a:srcRect b="14372"/>
          <a:stretch/>
        </p:blipFill>
        <p:spPr>
          <a:xfrm>
            <a:off x="1132118" y="1015002"/>
            <a:ext cx="6823695" cy="5842997"/>
          </a:xfrm>
          <a:prstGeom prst="rect">
            <a:avLst/>
          </a:prstGeom>
        </p:spPr>
      </p:pic>
      <p:pic>
        <p:nvPicPr>
          <p:cNvPr id="4" name="Picture Placeholder 3">
            <a:extLst>
              <a:ext uri="{FF2B5EF4-FFF2-40B4-BE49-F238E27FC236}">
                <a16:creationId xmlns:a16="http://schemas.microsoft.com/office/drawing/2014/main" id="{BCE4B886-21A1-B7B7-529A-A38B9C366055}"/>
              </a:ext>
            </a:extLst>
          </p:cNvPr>
          <p:cNvPicPr>
            <a:picLocks noGrp="1" noChangeAspect="1"/>
          </p:cNvPicPr>
          <p:nvPr>
            <p:ph type="pic" sz="quarter" idx="13"/>
          </p:nvPr>
        </p:nvPicPr>
        <p:blipFill rotWithShape="1">
          <a:blip r:embed="rId4" cstate="print">
            <a:extLst>
              <a:ext uri="{28A0092B-C50C-407E-A947-70E740481C1C}">
                <a14:useLocalDpi xmlns:a14="http://schemas.microsoft.com/office/drawing/2010/main"/>
              </a:ext>
            </a:extLst>
          </a:blip>
          <a:srcRect b="-1"/>
          <a:stretch/>
        </p:blipFill>
        <p:spPr>
          <a:xfrm>
            <a:off x="787828" y="956945"/>
            <a:ext cx="4944107" cy="4944110"/>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3" name="Picture 2" descr="A close-up of a logo&#10;&#10;Description automatically generated with medium confidence">
            <a:extLst>
              <a:ext uri="{FF2B5EF4-FFF2-40B4-BE49-F238E27FC236}">
                <a16:creationId xmlns:a16="http://schemas.microsoft.com/office/drawing/2014/main" id="{37EEEDD6-6AD9-8C56-C63C-E28D8B52A6B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5157" t="-5141" r="-855" b="1589"/>
          <a:stretch/>
        </p:blipFill>
        <p:spPr>
          <a:xfrm>
            <a:off x="5968575" y="2873828"/>
            <a:ext cx="5551712" cy="1233715"/>
          </a:xfrm>
          <a:prstGeom prst="rect">
            <a:avLst/>
          </a:prstGeom>
        </p:spPr>
      </p:pic>
    </p:spTree>
    <p:extLst>
      <p:ext uri="{BB962C8B-B14F-4D97-AF65-F5344CB8AC3E}">
        <p14:creationId xmlns:p14="http://schemas.microsoft.com/office/powerpoint/2010/main" val="1539244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1" name="Group 6"/>
          <p:cNvGrpSpPr/>
          <p:nvPr/>
        </p:nvGrpSpPr>
        <p:grpSpPr>
          <a:xfrm>
            <a:off x="0" y="0"/>
            <a:ext cx="6477002" cy="6924152"/>
            <a:chOff x="0" y="0"/>
            <a:chExt cx="6477001" cy="6924151"/>
          </a:xfrm>
        </p:grpSpPr>
        <p:pic>
          <p:nvPicPr>
            <p:cNvPr id="879" name="Picture 2" descr="Picture 2"/>
            <p:cNvPicPr>
              <a:picLocks noChangeAspect="1"/>
            </p:cNvPicPr>
            <p:nvPr/>
          </p:nvPicPr>
          <p:blipFill>
            <a:blip r:embed="rId3"/>
            <a:stretch>
              <a:fillRect/>
            </a:stretch>
          </p:blipFill>
          <p:spPr>
            <a:xfrm>
              <a:off x="0" y="0"/>
              <a:ext cx="6477002" cy="6924152"/>
            </a:xfrm>
            <a:prstGeom prst="rect">
              <a:avLst/>
            </a:prstGeom>
            <a:ln w="12700" cap="flat">
              <a:noFill/>
              <a:miter lim="400000"/>
            </a:ln>
            <a:effectLst/>
          </p:spPr>
        </p:pic>
        <p:pic>
          <p:nvPicPr>
            <p:cNvPr id="880" name="Picture 5" descr="Picture 5"/>
            <p:cNvPicPr>
              <a:picLocks noChangeAspect="1"/>
            </p:cNvPicPr>
            <p:nvPr/>
          </p:nvPicPr>
          <p:blipFill>
            <a:blip r:embed="rId4"/>
            <a:stretch>
              <a:fillRect/>
            </a:stretch>
          </p:blipFill>
          <p:spPr>
            <a:xfrm rot="21432574">
              <a:off x="3567412" y="804885"/>
              <a:ext cx="1005573" cy="1432075"/>
            </a:xfrm>
            <a:prstGeom prst="rect">
              <a:avLst/>
            </a:prstGeom>
            <a:ln w="12700" cap="flat">
              <a:noFill/>
              <a:miter lim="400000"/>
            </a:ln>
            <a:effectLst>
              <a:outerShdw blurRad="63500" rotWithShape="0">
                <a:srgbClr val="000000">
                  <a:alpha val="40000"/>
                </a:srgbClr>
              </a:outerShdw>
            </a:effectLst>
          </p:spPr>
        </p:pic>
      </p:grpSp>
      <p:sp>
        <p:nvSpPr>
          <p:cNvPr id="883" name="Title 1"/>
          <p:cNvSpPr txBox="1"/>
          <p:nvPr/>
        </p:nvSpPr>
        <p:spPr>
          <a:xfrm>
            <a:off x="7180384" y="3792111"/>
            <a:ext cx="5773618" cy="20300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normAutofit/>
          </a:bodyPr>
          <a:lstStyle/>
          <a:p>
            <a:pPr defTabSz="825500">
              <a:lnSpc>
                <a:spcPct val="120000"/>
              </a:lnSpc>
              <a:defRPr>
                <a:latin typeface="+mn-lt"/>
                <a:ea typeface="+mn-ea"/>
                <a:cs typeface="+mn-cs"/>
                <a:sym typeface="Arial"/>
              </a:defRPr>
            </a:pPr>
            <a:r>
              <a:rPr dirty="0">
                <a:latin typeface="Arial" panose="020B0604020202020204" pitchFamily="34" charset="0"/>
                <a:cs typeface="Arial" panose="020B0604020202020204" pitchFamily="34" charset="0"/>
              </a:rPr>
              <a:t>If your employees could do it alone, </a:t>
            </a:r>
            <a:br>
              <a:rPr dirty="0">
                <a:latin typeface="Arial" panose="020B0604020202020204" pitchFamily="34" charset="0"/>
                <a:cs typeface="Arial" panose="020B0604020202020204" pitchFamily="34" charset="0"/>
              </a:rPr>
            </a:br>
            <a:r>
              <a:rPr dirty="0">
                <a:latin typeface="Arial" panose="020B0604020202020204" pitchFamily="34" charset="0"/>
                <a:cs typeface="Arial" panose="020B0604020202020204" pitchFamily="34" charset="0"/>
              </a:rPr>
              <a:t>they’d already be healthy. </a:t>
            </a:r>
            <a:br>
              <a:rPr lang="en-US" dirty="0">
                <a:latin typeface="Arial" panose="020B0604020202020204" pitchFamily="34" charset="0"/>
                <a:cs typeface="Arial" panose="020B0604020202020204" pitchFamily="34" charset="0"/>
              </a:rPr>
            </a:br>
            <a:endParaRPr sz="3200" dirty="0">
              <a:solidFill>
                <a:srgbClr val="35B4E4"/>
              </a:solidFill>
              <a:latin typeface="Arial" panose="020B0604020202020204" pitchFamily="34" charset="0"/>
              <a:ea typeface="Calibri"/>
              <a:cs typeface="Arial" panose="020B0604020202020204" pitchFamily="34" charset="0"/>
              <a:sym typeface="Calibri"/>
            </a:endParaRPr>
          </a:p>
          <a:p>
            <a:pPr defTabSz="825500">
              <a:lnSpc>
                <a:spcPct val="120000"/>
              </a:lnSpc>
              <a:defRPr sz="1400">
                <a:latin typeface="+mn-lt"/>
                <a:ea typeface="+mn-ea"/>
                <a:cs typeface="+mn-cs"/>
                <a:sym typeface="Arial"/>
              </a:defRPr>
            </a:pPr>
            <a:r>
              <a:rPr dirty="0">
                <a:latin typeface="Arial" panose="020B0604020202020204" pitchFamily="34" charset="0"/>
                <a:cs typeface="Arial" panose="020B0604020202020204" pitchFamily="34" charset="0"/>
              </a:rPr>
              <a:t>They need more. They need the human touch. </a:t>
            </a:r>
          </a:p>
        </p:txBody>
      </p:sp>
      <p:sp>
        <p:nvSpPr>
          <p:cNvPr id="884" name="Straight Connector 8"/>
          <p:cNvSpPr/>
          <p:nvPr/>
        </p:nvSpPr>
        <p:spPr>
          <a:xfrm>
            <a:off x="7192740" y="3561000"/>
            <a:ext cx="849925" cy="1"/>
          </a:xfrm>
          <a:prstGeom prst="line">
            <a:avLst/>
          </a:prstGeom>
          <a:ln w="31750" cap="rnd">
            <a:solidFill>
              <a:srgbClr val="5DBAA2"/>
            </a:solidFill>
            <a:miter lim="400000"/>
          </a:ln>
        </p:spPr>
        <p:txBody>
          <a:bodyPr lIns="45719" rIns="45719"/>
          <a:lstStyle/>
          <a:p>
            <a:endParaRPr dirty="0">
              <a:latin typeface="Arial" panose="020B0604020202020204" pitchFamily="34" charset="0"/>
              <a:cs typeface="Arial" panose="020B0604020202020204" pitchFamily="34" charset="0"/>
            </a:endParaRPr>
          </a:p>
        </p:txBody>
      </p:sp>
      <p:grpSp>
        <p:nvGrpSpPr>
          <p:cNvPr id="887" name="Group 13"/>
          <p:cNvGrpSpPr/>
          <p:nvPr/>
        </p:nvGrpSpPr>
        <p:grpSpPr>
          <a:xfrm>
            <a:off x="5971690" y="1814770"/>
            <a:ext cx="1010623" cy="987845"/>
            <a:chOff x="0" y="0"/>
            <a:chExt cx="1010622" cy="987843"/>
          </a:xfrm>
        </p:grpSpPr>
        <p:sp>
          <p:nvSpPr>
            <p:cNvPr id="885" name="Oval 14"/>
            <p:cNvSpPr/>
            <p:nvPr/>
          </p:nvSpPr>
          <p:spPr>
            <a:xfrm>
              <a:off x="-1" y="0"/>
              <a:ext cx="1010624" cy="987844"/>
            </a:xfrm>
            <a:prstGeom prst="ellipse">
              <a:avLst/>
            </a:prstGeom>
            <a:solidFill>
              <a:schemeClr val="accent3"/>
            </a:solidFill>
            <a:ln w="12700" cap="flat">
              <a:noFill/>
              <a:miter lim="400000"/>
            </a:ln>
            <a:effectLst/>
          </p:spPr>
          <p:txBody>
            <a:bodyPr wrap="square" lIns="45719" tIns="45719" rIns="45719" bIns="45719" numCol="1" anchor="ctr">
              <a:noAutofit/>
            </a:bodyPr>
            <a:lstStyle/>
            <a:p>
              <a:pPr algn="ctr" defTabSz="412750">
                <a:defRPr sz="1600">
                  <a:solidFill>
                    <a:srgbClr val="FFFFFF"/>
                  </a:solidFill>
                  <a:latin typeface="+mn-lt"/>
                  <a:ea typeface="+mn-ea"/>
                  <a:cs typeface="+mn-cs"/>
                  <a:sym typeface="Arial"/>
                </a:defRPr>
              </a:pPr>
              <a:endParaRPr dirty="0">
                <a:latin typeface="Arial" panose="020B0604020202020204" pitchFamily="34" charset="0"/>
              </a:endParaRPr>
            </a:p>
          </p:txBody>
        </p:sp>
        <p:pic>
          <p:nvPicPr>
            <p:cNvPr id="886" name="Picture 15" descr="Picture 15"/>
            <p:cNvPicPr>
              <a:picLocks noChangeAspect="1"/>
            </p:cNvPicPr>
            <p:nvPr/>
          </p:nvPicPr>
          <p:blipFill>
            <a:blip r:embed="rId5"/>
            <a:stretch>
              <a:fillRect/>
            </a:stretch>
          </p:blipFill>
          <p:spPr>
            <a:xfrm>
              <a:off x="250980" y="169603"/>
              <a:ext cx="511506" cy="628198"/>
            </a:xfrm>
            <a:prstGeom prst="rect">
              <a:avLst/>
            </a:prstGeom>
            <a:ln w="12700" cap="flat">
              <a:noFill/>
              <a:miter lim="400000"/>
            </a:ln>
            <a:effectLst/>
          </p:spPr>
        </p:pic>
      </p:grpSp>
      <p:sp>
        <p:nvSpPr>
          <p:cNvPr id="2" name="TextBox 48">
            <a:extLst>
              <a:ext uri="{FF2B5EF4-FFF2-40B4-BE49-F238E27FC236}">
                <a16:creationId xmlns:a16="http://schemas.microsoft.com/office/drawing/2014/main" id="{51F9E4D7-C238-F2BF-1683-2D129D644295}"/>
              </a:ext>
            </a:extLst>
          </p:cNvPr>
          <p:cNvSpPr txBox="1"/>
          <p:nvPr/>
        </p:nvSpPr>
        <p:spPr>
          <a:xfrm>
            <a:off x="7336212" y="1543444"/>
            <a:ext cx="4162281" cy="1477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200" spc="300">
                <a:solidFill>
                  <a:schemeClr val="accent3"/>
                </a:solidFill>
                <a:latin typeface="+mn-lt"/>
                <a:ea typeface="+mn-ea"/>
                <a:cs typeface="+mn-cs"/>
                <a:sym typeface="Arial"/>
              </a:defRPr>
            </a:lvl1pPr>
          </a:lstStyle>
          <a:p>
            <a:r>
              <a:rPr lang="en-US" b="1" spc="0" dirty="0">
                <a:solidFill>
                  <a:srgbClr val="3EBDAB"/>
                </a:solidFill>
                <a:latin typeface="Arial Black" panose="020B0604020202020204" pitchFamily="34" charset="0"/>
                <a:cs typeface="Arial Black" panose="020B0604020202020204" pitchFamily="34" charset="0"/>
              </a:rPr>
              <a:t>Human problems need human intervention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3" name="Picture Placeholder 1"/>
          <p:cNvGrpSpPr/>
          <p:nvPr/>
        </p:nvGrpSpPr>
        <p:grpSpPr>
          <a:xfrm>
            <a:off x="0" y="0"/>
            <a:ext cx="6096000" cy="6858000"/>
            <a:chOff x="0" y="0"/>
            <a:chExt cx="6096000" cy="6858000"/>
          </a:xfrm>
        </p:grpSpPr>
        <p:sp>
          <p:nvSpPr>
            <p:cNvPr id="891" name="Rectangle"/>
            <p:cNvSpPr/>
            <p:nvPr/>
          </p:nvSpPr>
          <p:spPr>
            <a:xfrm>
              <a:off x="0" y="0"/>
              <a:ext cx="6096000" cy="6858000"/>
            </a:xfrm>
            <a:prstGeom prst="rect">
              <a:avLst/>
            </a:prstGeom>
            <a:solidFill>
              <a:srgbClr val="F2F2F2"/>
            </a:solidFill>
            <a:ln w="12700" cap="flat">
              <a:noFill/>
              <a:miter lim="400000"/>
            </a:ln>
            <a:effectLst/>
          </p:spPr>
          <p:txBody>
            <a:bodyPr wrap="square" lIns="45719" tIns="45719" rIns="45719" bIns="45719" numCol="1" anchor="ctr">
              <a:noAutofit/>
            </a:bodyPr>
            <a:lstStyle/>
            <a:p>
              <a:endParaRPr dirty="0">
                <a:latin typeface="Arial" panose="020B0604020202020204" pitchFamily="34" charset="0"/>
                <a:cs typeface="Arial" panose="020B0604020202020204" pitchFamily="34" charset="0"/>
              </a:endParaRPr>
            </a:p>
          </p:txBody>
        </p:sp>
        <p:pic>
          <p:nvPicPr>
            <p:cNvPr id="892" name="image10.jpeg" descr="image10.jpeg"/>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6096000" cy="6858000"/>
            </a:xfrm>
            <a:prstGeom prst="rect">
              <a:avLst/>
            </a:prstGeom>
            <a:ln w="12700" cap="flat">
              <a:noFill/>
              <a:miter lim="400000"/>
            </a:ln>
            <a:effectLst/>
          </p:spPr>
        </p:pic>
      </p:grpSp>
      <p:grpSp>
        <p:nvGrpSpPr>
          <p:cNvPr id="900" name="Group 8"/>
          <p:cNvGrpSpPr/>
          <p:nvPr/>
        </p:nvGrpSpPr>
        <p:grpSpPr>
          <a:xfrm>
            <a:off x="6789528" y="2556163"/>
            <a:ext cx="4716675" cy="607486"/>
            <a:chOff x="-1" y="-1"/>
            <a:chExt cx="4716674" cy="607485"/>
          </a:xfrm>
        </p:grpSpPr>
        <p:grpSp>
          <p:nvGrpSpPr>
            <p:cNvPr id="898" name="Group 2"/>
            <p:cNvGrpSpPr/>
            <p:nvPr/>
          </p:nvGrpSpPr>
          <p:grpSpPr>
            <a:xfrm>
              <a:off x="-1" y="-1"/>
              <a:ext cx="4716674" cy="607485"/>
              <a:chOff x="0" y="-1"/>
              <a:chExt cx="4716672" cy="607484"/>
            </a:xfrm>
          </p:grpSpPr>
          <p:sp>
            <p:nvSpPr>
              <p:cNvPr id="894" name="Oval 54"/>
              <p:cNvSpPr/>
              <p:nvPr/>
            </p:nvSpPr>
            <p:spPr>
              <a:xfrm>
                <a:off x="0" y="-1"/>
                <a:ext cx="607487" cy="607484"/>
              </a:xfrm>
              <a:prstGeom prst="ellipse">
                <a:avLst/>
              </a:prstGeom>
              <a:solidFill>
                <a:schemeClr val="accent1"/>
              </a:solidFill>
              <a:ln w="12700" cap="flat">
                <a:noFill/>
                <a:miter lim="400000"/>
              </a:ln>
              <a:effectLst/>
            </p:spPr>
            <p:txBody>
              <a:bodyPr wrap="square" lIns="45719" tIns="45719" rIns="45719" bIns="45719" numCol="1" anchor="ctr">
                <a:noAutofit/>
              </a:bodyPr>
              <a:lstStyle/>
              <a:p>
                <a:pPr algn="ctr">
                  <a:defRPr>
                    <a:solidFill>
                      <a:srgbClr val="FFFFFF"/>
                    </a:solidFill>
                    <a:latin typeface="+mn-lt"/>
                    <a:ea typeface="+mn-ea"/>
                    <a:cs typeface="+mn-cs"/>
                    <a:sym typeface="Arial"/>
                  </a:defRPr>
                </a:pPr>
                <a:endParaRPr dirty="0">
                  <a:latin typeface="Arial" panose="020B0604020202020204" pitchFamily="34" charset="0"/>
                </a:endParaRPr>
              </a:p>
            </p:txBody>
          </p:sp>
          <p:grpSp>
            <p:nvGrpSpPr>
              <p:cNvPr id="897" name="Group 22"/>
              <p:cNvGrpSpPr/>
              <p:nvPr/>
            </p:nvGrpSpPr>
            <p:grpSpPr>
              <a:xfrm>
                <a:off x="956513" y="10083"/>
                <a:ext cx="3760159" cy="520535"/>
                <a:chOff x="0" y="0"/>
                <a:chExt cx="3760157" cy="520533"/>
              </a:xfrm>
            </p:grpSpPr>
            <p:sp>
              <p:nvSpPr>
                <p:cNvPr id="895" name="Rectangle 38"/>
                <p:cNvSpPr txBox="1"/>
                <p:nvPr/>
              </p:nvSpPr>
              <p:spPr>
                <a:xfrm>
                  <a:off x="0" y="297973"/>
                  <a:ext cx="3760157" cy="2225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50000"/>
                    </a:lnSpc>
                    <a:defRPr sz="1100">
                      <a:latin typeface="+mn-lt"/>
                      <a:ea typeface="+mn-ea"/>
                      <a:cs typeface="+mn-cs"/>
                      <a:sym typeface="Arial"/>
                    </a:defRPr>
                  </a:lvl1pPr>
                </a:lstStyle>
                <a:p>
                  <a:r>
                    <a:rPr dirty="0">
                      <a:latin typeface="Arial" panose="020B0604020202020204" pitchFamily="34" charset="0"/>
                    </a:rPr>
                    <a:t>Change content based on member needs and preferences </a:t>
                  </a:r>
                </a:p>
              </p:txBody>
            </p:sp>
            <p:sp>
              <p:nvSpPr>
                <p:cNvPr id="896" name="TextBox 39"/>
                <p:cNvSpPr txBox="1"/>
                <p:nvPr/>
              </p:nvSpPr>
              <p:spPr>
                <a:xfrm>
                  <a:off x="0" y="0"/>
                  <a:ext cx="2866147"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PERSONALIZATION</a:t>
                  </a:r>
                </a:p>
              </p:txBody>
            </p:sp>
          </p:grpSp>
        </p:grpSp>
        <p:sp>
          <p:nvSpPr>
            <p:cNvPr id="899" name="Shape 2433"/>
            <p:cNvSpPr/>
            <p:nvPr/>
          </p:nvSpPr>
          <p:spPr>
            <a:xfrm>
              <a:off x="175764" y="175294"/>
              <a:ext cx="279401" cy="279379"/>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29"/>
                    <a:pt x="2945" y="5400"/>
                  </a:cubicBezTo>
                  <a:cubicBezTo>
                    <a:pt x="2945" y="5672"/>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2"/>
                    <a:pt x="18655" y="5400"/>
                  </a:cubicBezTo>
                  <a:cubicBezTo>
                    <a:pt x="18655" y="5129"/>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29"/>
                    <a:pt x="2945" y="10800"/>
                  </a:cubicBezTo>
                  <a:cubicBezTo>
                    <a:pt x="2945" y="11072"/>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2"/>
                    <a:pt x="18655" y="10800"/>
                  </a:cubicBezTo>
                  <a:cubicBezTo>
                    <a:pt x="18655" y="10529"/>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2"/>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2"/>
                    <a:pt x="18655" y="16200"/>
                  </a:cubicBezTo>
                  <a:cubicBezTo>
                    <a:pt x="18655" y="15929"/>
                    <a:pt x="18435" y="15709"/>
                    <a:pt x="18164" y="15709"/>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79">
                <a:defRPr sz="1500">
                  <a:solidFill>
                    <a:srgbClr val="FFFFFF"/>
                  </a:solidFill>
                  <a:effectLst>
                    <a:outerShdw blurRad="38100" dist="12700" dir="5400000" rotWithShape="0">
                      <a:srgbClr val="000000">
                        <a:alpha val="50000"/>
                      </a:srgbClr>
                    </a:outerShdw>
                  </a:effectLst>
                  <a:latin typeface="+mn-lt"/>
                  <a:ea typeface="+mn-ea"/>
                  <a:cs typeface="+mn-cs"/>
                  <a:sym typeface="Arial"/>
                </a:defRPr>
              </a:pPr>
              <a:endParaRPr dirty="0">
                <a:latin typeface="Arial" panose="020B0604020202020204" pitchFamily="34" charset="0"/>
              </a:endParaRPr>
            </a:p>
          </p:txBody>
        </p:sp>
      </p:grpSp>
      <p:grpSp>
        <p:nvGrpSpPr>
          <p:cNvPr id="907" name="Group 10"/>
          <p:cNvGrpSpPr/>
          <p:nvPr/>
        </p:nvGrpSpPr>
        <p:grpSpPr>
          <a:xfrm>
            <a:off x="6789528" y="4213436"/>
            <a:ext cx="4716675" cy="607486"/>
            <a:chOff x="-1" y="-1"/>
            <a:chExt cx="4716674" cy="607485"/>
          </a:xfrm>
        </p:grpSpPr>
        <p:grpSp>
          <p:nvGrpSpPr>
            <p:cNvPr id="905" name="Group 4"/>
            <p:cNvGrpSpPr/>
            <p:nvPr/>
          </p:nvGrpSpPr>
          <p:grpSpPr>
            <a:xfrm>
              <a:off x="-1" y="-1"/>
              <a:ext cx="4716674" cy="607485"/>
              <a:chOff x="0" y="-1"/>
              <a:chExt cx="4716672" cy="607484"/>
            </a:xfrm>
          </p:grpSpPr>
          <p:sp>
            <p:nvSpPr>
              <p:cNvPr id="901" name="Oval 62"/>
              <p:cNvSpPr/>
              <p:nvPr/>
            </p:nvSpPr>
            <p:spPr>
              <a:xfrm>
                <a:off x="0" y="-1"/>
                <a:ext cx="607487" cy="607484"/>
              </a:xfrm>
              <a:prstGeom prst="ellipse">
                <a:avLst/>
              </a:prstGeom>
              <a:solidFill>
                <a:schemeClr val="accent3"/>
              </a:solidFill>
              <a:ln w="12700" cap="flat">
                <a:noFill/>
                <a:miter lim="400000"/>
              </a:ln>
              <a:effectLst/>
            </p:spPr>
            <p:txBody>
              <a:bodyPr wrap="square" lIns="45719" tIns="45719" rIns="45719" bIns="45719" numCol="1" anchor="ctr">
                <a:noAutofit/>
              </a:bodyPr>
              <a:lstStyle/>
              <a:p>
                <a:pPr algn="ctr">
                  <a:defRPr>
                    <a:solidFill>
                      <a:srgbClr val="FFFFFF"/>
                    </a:solidFill>
                    <a:latin typeface="+mn-lt"/>
                    <a:ea typeface="+mn-ea"/>
                    <a:cs typeface="+mn-cs"/>
                    <a:sym typeface="Arial"/>
                  </a:defRPr>
                </a:pPr>
                <a:endParaRPr dirty="0">
                  <a:latin typeface="Arial" panose="020B0604020202020204" pitchFamily="34" charset="0"/>
                </a:endParaRPr>
              </a:p>
            </p:txBody>
          </p:sp>
          <p:grpSp>
            <p:nvGrpSpPr>
              <p:cNvPr id="904" name="Group 44"/>
              <p:cNvGrpSpPr/>
              <p:nvPr/>
            </p:nvGrpSpPr>
            <p:grpSpPr>
              <a:xfrm>
                <a:off x="956513" y="36746"/>
                <a:ext cx="3760159" cy="467251"/>
                <a:chOff x="0" y="0"/>
                <a:chExt cx="3760157" cy="467249"/>
              </a:xfrm>
            </p:grpSpPr>
            <p:sp>
              <p:nvSpPr>
                <p:cNvPr id="902" name="Rectangle 45"/>
                <p:cNvSpPr txBox="1"/>
                <p:nvPr/>
              </p:nvSpPr>
              <p:spPr>
                <a:xfrm>
                  <a:off x="0" y="297973"/>
                  <a:ext cx="3760157"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dirty="0">
                      <a:latin typeface="Arial" panose="020B0604020202020204" pitchFamily="34" charset="0"/>
                    </a:rPr>
                    <a:t>Improve participation &amp; use of app </a:t>
                  </a:r>
                </a:p>
              </p:txBody>
            </p:sp>
            <p:sp>
              <p:nvSpPr>
                <p:cNvPr id="903" name="TextBox 46"/>
                <p:cNvSpPr txBox="1"/>
                <p:nvPr/>
              </p:nvSpPr>
              <p:spPr>
                <a:xfrm>
                  <a:off x="0" y="0"/>
                  <a:ext cx="246636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ENGAGEMENT</a:t>
                  </a:r>
                </a:p>
              </p:txBody>
            </p:sp>
          </p:grpSp>
        </p:grpSp>
        <p:sp>
          <p:nvSpPr>
            <p:cNvPr id="906" name="Shape 2775"/>
            <p:cNvSpPr/>
            <p:nvPr/>
          </p:nvSpPr>
          <p:spPr>
            <a:xfrm>
              <a:off x="149051" y="204939"/>
              <a:ext cx="279401" cy="228584"/>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79">
                <a:defRPr sz="1500">
                  <a:solidFill>
                    <a:srgbClr val="FFFFFF"/>
                  </a:solidFill>
                  <a:effectLst>
                    <a:outerShdw blurRad="38100" dist="12700" dir="5400000" rotWithShape="0">
                      <a:srgbClr val="000000">
                        <a:alpha val="50000"/>
                      </a:srgbClr>
                    </a:outerShdw>
                  </a:effectLst>
                  <a:latin typeface="+mn-lt"/>
                  <a:ea typeface="+mn-ea"/>
                  <a:cs typeface="+mn-cs"/>
                  <a:sym typeface="Arial"/>
                </a:defRPr>
              </a:pPr>
              <a:endParaRPr dirty="0">
                <a:latin typeface="Arial" panose="020B0604020202020204" pitchFamily="34" charset="0"/>
              </a:endParaRPr>
            </a:p>
          </p:txBody>
        </p:sp>
      </p:grpSp>
      <p:grpSp>
        <p:nvGrpSpPr>
          <p:cNvPr id="914" name="Group 9"/>
          <p:cNvGrpSpPr/>
          <p:nvPr/>
        </p:nvGrpSpPr>
        <p:grpSpPr>
          <a:xfrm>
            <a:off x="6789528" y="3384800"/>
            <a:ext cx="4716675" cy="607486"/>
            <a:chOff x="-1" y="-1"/>
            <a:chExt cx="4716674" cy="607485"/>
          </a:xfrm>
        </p:grpSpPr>
        <p:grpSp>
          <p:nvGrpSpPr>
            <p:cNvPr id="912" name="Group 3"/>
            <p:cNvGrpSpPr/>
            <p:nvPr/>
          </p:nvGrpSpPr>
          <p:grpSpPr>
            <a:xfrm>
              <a:off x="-1" y="-1"/>
              <a:ext cx="4716674" cy="607485"/>
              <a:chOff x="0" y="-1"/>
              <a:chExt cx="4716672" cy="607484"/>
            </a:xfrm>
          </p:grpSpPr>
          <p:sp>
            <p:nvSpPr>
              <p:cNvPr id="908" name="Oval 58"/>
              <p:cNvSpPr/>
              <p:nvPr/>
            </p:nvSpPr>
            <p:spPr>
              <a:xfrm>
                <a:off x="0" y="-1"/>
                <a:ext cx="607487" cy="607484"/>
              </a:xfrm>
              <a:prstGeom prst="ellipse">
                <a:avLst/>
              </a:prstGeom>
              <a:solidFill>
                <a:schemeClr val="accent2"/>
              </a:solidFill>
              <a:ln w="12700" cap="flat">
                <a:noFill/>
                <a:miter lim="400000"/>
              </a:ln>
              <a:effectLst/>
            </p:spPr>
            <p:txBody>
              <a:bodyPr wrap="square" lIns="45719" tIns="45719" rIns="45719" bIns="45719" numCol="1" anchor="ctr">
                <a:noAutofit/>
              </a:bodyPr>
              <a:lstStyle/>
              <a:p>
                <a:pPr algn="ctr">
                  <a:defRPr>
                    <a:solidFill>
                      <a:srgbClr val="FFFFFF"/>
                    </a:solidFill>
                    <a:latin typeface="+mn-lt"/>
                    <a:ea typeface="+mn-ea"/>
                    <a:cs typeface="+mn-cs"/>
                    <a:sym typeface="Arial"/>
                  </a:defRPr>
                </a:pPr>
                <a:endParaRPr dirty="0">
                  <a:latin typeface="Arial" panose="020B0604020202020204" pitchFamily="34" charset="0"/>
                </a:endParaRPr>
              </a:p>
            </p:txBody>
          </p:sp>
          <p:grpSp>
            <p:nvGrpSpPr>
              <p:cNvPr id="911" name="Group 41"/>
              <p:cNvGrpSpPr/>
              <p:nvPr/>
            </p:nvGrpSpPr>
            <p:grpSpPr>
              <a:xfrm>
                <a:off x="956513" y="42156"/>
                <a:ext cx="3760159" cy="467251"/>
                <a:chOff x="0" y="0"/>
                <a:chExt cx="3760157" cy="467249"/>
              </a:xfrm>
            </p:grpSpPr>
            <p:sp>
              <p:nvSpPr>
                <p:cNvPr id="909" name="Rectangle 42"/>
                <p:cNvSpPr txBox="1"/>
                <p:nvPr/>
              </p:nvSpPr>
              <p:spPr>
                <a:xfrm>
                  <a:off x="0" y="297973"/>
                  <a:ext cx="3760157"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dirty="0">
                      <a:latin typeface="Arial" panose="020B0604020202020204" pitchFamily="34" charset="0"/>
                    </a:rPr>
                    <a:t>Provide positive, action-based advice for decision-making</a:t>
                  </a:r>
                </a:p>
              </p:txBody>
            </p:sp>
            <p:sp>
              <p:nvSpPr>
                <p:cNvPr id="910" name="TextBox 43"/>
                <p:cNvSpPr txBox="1"/>
                <p:nvPr/>
              </p:nvSpPr>
              <p:spPr>
                <a:xfrm>
                  <a:off x="0" y="0"/>
                  <a:ext cx="246636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ENCOURAGEMENT</a:t>
                  </a:r>
                </a:p>
              </p:txBody>
            </p:sp>
          </p:grpSp>
        </p:grpSp>
        <p:sp>
          <p:nvSpPr>
            <p:cNvPr id="913" name="Shape 2396"/>
            <p:cNvSpPr/>
            <p:nvPr/>
          </p:nvSpPr>
          <p:spPr>
            <a:xfrm>
              <a:off x="164041" y="170788"/>
              <a:ext cx="279401" cy="253982"/>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79">
                <a:defRPr sz="1500">
                  <a:solidFill>
                    <a:srgbClr val="FFFFFF"/>
                  </a:solidFill>
                  <a:effectLst>
                    <a:outerShdw blurRad="38100" dist="12700" dir="5400000" rotWithShape="0">
                      <a:srgbClr val="000000">
                        <a:alpha val="50000"/>
                      </a:srgbClr>
                    </a:outerShdw>
                  </a:effectLst>
                  <a:latin typeface="+mn-lt"/>
                  <a:ea typeface="+mn-ea"/>
                  <a:cs typeface="+mn-cs"/>
                  <a:sym typeface="Arial"/>
                </a:defRPr>
              </a:pPr>
              <a:endParaRPr dirty="0">
                <a:latin typeface="Arial" panose="020B0604020202020204" pitchFamily="34" charset="0"/>
              </a:endParaRPr>
            </a:p>
          </p:txBody>
        </p:sp>
      </p:grpSp>
      <p:grpSp>
        <p:nvGrpSpPr>
          <p:cNvPr id="921" name="Group 12"/>
          <p:cNvGrpSpPr/>
          <p:nvPr/>
        </p:nvGrpSpPr>
        <p:grpSpPr>
          <a:xfrm>
            <a:off x="6789528" y="5870708"/>
            <a:ext cx="4716675" cy="607486"/>
            <a:chOff x="-1" y="-1"/>
            <a:chExt cx="4716674" cy="607485"/>
          </a:xfrm>
        </p:grpSpPr>
        <p:grpSp>
          <p:nvGrpSpPr>
            <p:cNvPr id="919" name="Group 28"/>
            <p:cNvGrpSpPr/>
            <p:nvPr/>
          </p:nvGrpSpPr>
          <p:grpSpPr>
            <a:xfrm>
              <a:off x="-1" y="-1"/>
              <a:ext cx="4716674" cy="607485"/>
              <a:chOff x="0" y="-1"/>
              <a:chExt cx="4716672" cy="607484"/>
            </a:xfrm>
          </p:grpSpPr>
          <p:sp>
            <p:nvSpPr>
              <p:cNvPr id="915" name="Oval 29"/>
              <p:cNvSpPr/>
              <p:nvPr/>
            </p:nvSpPr>
            <p:spPr>
              <a:xfrm>
                <a:off x="0" y="-1"/>
                <a:ext cx="607487" cy="607484"/>
              </a:xfrm>
              <a:prstGeom prst="ellipse">
                <a:avLst/>
              </a:prstGeom>
              <a:solidFill>
                <a:schemeClr val="accent5"/>
              </a:solidFill>
              <a:ln w="12700" cap="flat">
                <a:noFill/>
                <a:miter lim="400000"/>
              </a:ln>
              <a:effectLst/>
            </p:spPr>
            <p:txBody>
              <a:bodyPr wrap="square" lIns="45719" tIns="45719" rIns="45719" bIns="45719" numCol="1" anchor="ctr">
                <a:noAutofit/>
              </a:bodyPr>
              <a:lstStyle/>
              <a:p>
                <a:pPr algn="ctr">
                  <a:defRPr>
                    <a:solidFill>
                      <a:srgbClr val="FFFFFF"/>
                    </a:solidFill>
                    <a:latin typeface="+mn-lt"/>
                    <a:ea typeface="+mn-ea"/>
                    <a:cs typeface="+mn-cs"/>
                    <a:sym typeface="Arial"/>
                  </a:defRPr>
                </a:pPr>
                <a:endParaRPr dirty="0">
                  <a:latin typeface="Arial" panose="020B0604020202020204" pitchFamily="34" charset="0"/>
                </a:endParaRPr>
              </a:p>
            </p:txBody>
          </p:sp>
          <p:grpSp>
            <p:nvGrpSpPr>
              <p:cNvPr id="918" name="Group 31"/>
              <p:cNvGrpSpPr/>
              <p:nvPr/>
            </p:nvGrpSpPr>
            <p:grpSpPr>
              <a:xfrm>
                <a:off x="956513" y="38956"/>
                <a:ext cx="3760159" cy="467251"/>
                <a:chOff x="0" y="0"/>
                <a:chExt cx="3760157" cy="467249"/>
              </a:xfrm>
            </p:grpSpPr>
            <p:sp>
              <p:nvSpPr>
                <p:cNvPr id="916" name="Rectangle 32"/>
                <p:cNvSpPr txBox="1"/>
                <p:nvPr/>
              </p:nvSpPr>
              <p:spPr>
                <a:xfrm>
                  <a:off x="0" y="297973"/>
                  <a:ext cx="3760157"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dirty="0">
                      <a:latin typeface="Arial" panose="020B0604020202020204" pitchFamily="34" charset="0"/>
                    </a:rPr>
                    <a:t>Guide members to analyzation and steps for growth </a:t>
                  </a:r>
                </a:p>
              </p:txBody>
            </p:sp>
            <p:sp>
              <p:nvSpPr>
                <p:cNvPr id="917" name="TextBox 33"/>
                <p:cNvSpPr txBox="1"/>
                <p:nvPr/>
              </p:nvSpPr>
              <p:spPr>
                <a:xfrm>
                  <a:off x="0" y="0"/>
                  <a:ext cx="246636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EXPERT CARE</a:t>
                  </a:r>
                </a:p>
              </p:txBody>
            </p:sp>
          </p:grpSp>
        </p:grpSp>
        <p:sp>
          <p:nvSpPr>
            <p:cNvPr id="920" name="Shape 2462"/>
            <p:cNvSpPr/>
            <p:nvPr/>
          </p:nvSpPr>
          <p:spPr>
            <a:xfrm>
              <a:off x="165239" y="193744"/>
              <a:ext cx="279401" cy="279373"/>
            </a:xfrm>
            <a:custGeom>
              <a:avLst/>
              <a:gdLst/>
              <a:ahLst/>
              <a:cxnLst>
                <a:cxn ang="0">
                  <a:pos x="wd2" y="hd2"/>
                </a:cxn>
                <a:cxn ang="5400000">
                  <a:pos x="wd2" y="hd2"/>
                </a:cxn>
                <a:cxn ang="10800000">
                  <a:pos x="wd2" y="hd2"/>
                </a:cxn>
                <a:cxn ang="16200000">
                  <a:pos x="wd2" y="hd2"/>
                </a:cxn>
              </a:cxnLst>
              <a:rect l="0" t="0" r="r" b="b"/>
              <a:pathLst>
                <a:path w="21600" h="21583" extrusionOk="0">
                  <a:moveTo>
                    <a:pt x="12364" y="11941"/>
                  </a:moveTo>
                  <a:lnTo>
                    <a:pt x="13062" y="14033"/>
                  </a:lnTo>
                  <a:lnTo>
                    <a:pt x="11365" y="12790"/>
                  </a:lnTo>
                  <a:lnTo>
                    <a:pt x="10785" y="12365"/>
                  </a:lnTo>
                  <a:lnTo>
                    <a:pt x="10205" y="12790"/>
                  </a:lnTo>
                  <a:lnTo>
                    <a:pt x="8508" y="14033"/>
                  </a:lnTo>
                  <a:lnTo>
                    <a:pt x="9206" y="11941"/>
                  </a:lnTo>
                  <a:lnTo>
                    <a:pt x="9426" y="11282"/>
                  </a:lnTo>
                  <a:lnTo>
                    <a:pt x="8877" y="10856"/>
                  </a:lnTo>
                  <a:lnTo>
                    <a:pt x="7511" y="9794"/>
                  </a:lnTo>
                  <a:lnTo>
                    <a:pt x="9790" y="9794"/>
                  </a:lnTo>
                  <a:lnTo>
                    <a:pt x="10030" y="9160"/>
                  </a:lnTo>
                  <a:lnTo>
                    <a:pt x="10785" y="7162"/>
                  </a:lnTo>
                  <a:lnTo>
                    <a:pt x="11540" y="9160"/>
                  </a:lnTo>
                  <a:lnTo>
                    <a:pt x="11779" y="9794"/>
                  </a:lnTo>
                  <a:lnTo>
                    <a:pt x="14059" y="9794"/>
                  </a:lnTo>
                  <a:lnTo>
                    <a:pt x="12692" y="10856"/>
                  </a:lnTo>
                  <a:lnTo>
                    <a:pt x="12144" y="11282"/>
                  </a:lnTo>
                  <a:cubicBezTo>
                    <a:pt x="12144" y="11282"/>
                    <a:pt x="12364" y="11941"/>
                    <a:pt x="12364" y="11941"/>
                  </a:cubicBezTo>
                  <a:close/>
                  <a:moveTo>
                    <a:pt x="12458" y="8813"/>
                  </a:moveTo>
                  <a:lnTo>
                    <a:pt x="10785" y="4384"/>
                  </a:lnTo>
                  <a:lnTo>
                    <a:pt x="9111" y="8813"/>
                  </a:lnTo>
                  <a:lnTo>
                    <a:pt x="4649" y="8813"/>
                  </a:lnTo>
                  <a:lnTo>
                    <a:pt x="8275" y="11631"/>
                  </a:lnTo>
                  <a:lnTo>
                    <a:pt x="6601" y="16647"/>
                  </a:lnTo>
                  <a:lnTo>
                    <a:pt x="10785" y="13582"/>
                  </a:lnTo>
                  <a:lnTo>
                    <a:pt x="14969" y="16647"/>
                  </a:lnTo>
                  <a:lnTo>
                    <a:pt x="13295" y="11631"/>
                  </a:lnTo>
                  <a:lnTo>
                    <a:pt x="16921" y="8813"/>
                  </a:lnTo>
                  <a:cubicBezTo>
                    <a:pt x="16921" y="8813"/>
                    <a:pt x="12458" y="8813"/>
                    <a:pt x="12458" y="8813"/>
                  </a:cubicBezTo>
                  <a:close/>
                  <a:moveTo>
                    <a:pt x="10800" y="20592"/>
                  </a:moveTo>
                  <a:cubicBezTo>
                    <a:pt x="9796" y="20381"/>
                    <a:pt x="982" y="17399"/>
                    <a:pt x="982" y="12263"/>
                  </a:cubicBezTo>
                  <a:cubicBezTo>
                    <a:pt x="982" y="7469"/>
                    <a:pt x="2322" y="2919"/>
                    <a:pt x="2778" y="1179"/>
                  </a:cubicBezTo>
                  <a:cubicBezTo>
                    <a:pt x="4022" y="1719"/>
                    <a:pt x="7232" y="2943"/>
                    <a:pt x="10800" y="2943"/>
                  </a:cubicBezTo>
                  <a:cubicBezTo>
                    <a:pt x="14368" y="2943"/>
                    <a:pt x="17579" y="1719"/>
                    <a:pt x="18823" y="1179"/>
                  </a:cubicBezTo>
                  <a:cubicBezTo>
                    <a:pt x="19278" y="2918"/>
                    <a:pt x="20618" y="7466"/>
                    <a:pt x="20618" y="12263"/>
                  </a:cubicBezTo>
                  <a:cubicBezTo>
                    <a:pt x="20618" y="17393"/>
                    <a:pt x="11803" y="20381"/>
                    <a:pt x="10800" y="20592"/>
                  </a:cubicBezTo>
                  <a:moveTo>
                    <a:pt x="19618" y="356"/>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7"/>
                    <a:pt x="2257" y="42"/>
                  </a:cubicBezTo>
                  <a:cubicBezTo>
                    <a:pt x="2124" y="101"/>
                    <a:pt x="2023" y="216"/>
                    <a:pt x="1983" y="356"/>
                  </a:cubicBezTo>
                  <a:cubicBezTo>
                    <a:pt x="1963" y="426"/>
                    <a:pt x="0" y="6376"/>
                    <a:pt x="0" y="12263"/>
                  </a:cubicBezTo>
                  <a:cubicBezTo>
                    <a:pt x="0" y="18484"/>
                    <a:pt x="10271" y="21491"/>
                    <a:pt x="10708" y="21575"/>
                  </a:cubicBezTo>
                  <a:cubicBezTo>
                    <a:pt x="10739" y="21580"/>
                    <a:pt x="10770" y="21583"/>
                    <a:pt x="10800" y="21583"/>
                  </a:cubicBezTo>
                  <a:cubicBezTo>
                    <a:pt x="10831" y="21583"/>
                    <a:pt x="10862" y="21580"/>
                    <a:pt x="10892" y="21575"/>
                  </a:cubicBezTo>
                  <a:cubicBezTo>
                    <a:pt x="11329" y="21491"/>
                    <a:pt x="21600" y="18484"/>
                    <a:pt x="21600" y="12263"/>
                  </a:cubicBezTo>
                  <a:cubicBezTo>
                    <a:pt x="21600" y="6376"/>
                    <a:pt x="19637" y="426"/>
                    <a:pt x="19618" y="356"/>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79">
                <a:defRPr sz="1500">
                  <a:solidFill>
                    <a:srgbClr val="FFFFFF"/>
                  </a:solidFill>
                  <a:effectLst>
                    <a:outerShdw blurRad="38100" dist="12700" dir="5400000" rotWithShape="0">
                      <a:srgbClr val="000000">
                        <a:alpha val="50000"/>
                      </a:srgbClr>
                    </a:outerShdw>
                  </a:effectLst>
                  <a:latin typeface="+mn-lt"/>
                  <a:ea typeface="+mn-ea"/>
                  <a:cs typeface="+mn-cs"/>
                  <a:sym typeface="Arial"/>
                </a:defRPr>
              </a:pPr>
              <a:endParaRPr dirty="0">
                <a:latin typeface="Arial" panose="020B0604020202020204" pitchFamily="34" charset="0"/>
              </a:endParaRPr>
            </a:p>
          </p:txBody>
        </p:sp>
      </p:grpSp>
      <p:grpSp>
        <p:nvGrpSpPr>
          <p:cNvPr id="928" name="Group 11"/>
          <p:cNvGrpSpPr/>
          <p:nvPr/>
        </p:nvGrpSpPr>
        <p:grpSpPr>
          <a:xfrm>
            <a:off x="6789528" y="5042071"/>
            <a:ext cx="4716675" cy="607486"/>
            <a:chOff x="-1" y="-1"/>
            <a:chExt cx="4716674" cy="607485"/>
          </a:xfrm>
        </p:grpSpPr>
        <p:grpSp>
          <p:nvGrpSpPr>
            <p:cNvPr id="926" name="Group 5"/>
            <p:cNvGrpSpPr/>
            <p:nvPr/>
          </p:nvGrpSpPr>
          <p:grpSpPr>
            <a:xfrm>
              <a:off x="-1" y="-1"/>
              <a:ext cx="4716674" cy="607485"/>
              <a:chOff x="0" y="-1"/>
              <a:chExt cx="4716672" cy="607484"/>
            </a:xfrm>
          </p:grpSpPr>
          <p:sp>
            <p:nvSpPr>
              <p:cNvPr id="922" name="Oval 66"/>
              <p:cNvSpPr/>
              <p:nvPr/>
            </p:nvSpPr>
            <p:spPr>
              <a:xfrm>
                <a:off x="0" y="-1"/>
                <a:ext cx="607487" cy="607484"/>
              </a:xfrm>
              <a:prstGeom prst="ellipse">
                <a:avLst/>
              </a:prstGeom>
              <a:solidFill>
                <a:schemeClr val="accent4"/>
              </a:solidFill>
              <a:ln w="12700" cap="flat">
                <a:noFill/>
                <a:miter lim="400000"/>
              </a:ln>
              <a:effectLst/>
            </p:spPr>
            <p:txBody>
              <a:bodyPr wrap="square" lIns="45719" tIns="45719" rIns="45719" bIns="45719" numCol="1" anchor="ctr">
                <a:noAutofit/>
              </a:bodyPr>
              <a:lstStyle/>
              <a:p>
                <a:pPr algn="ctr">
                  <a:defRPr>
                    <a:solidFill>
                      <a:srgbClr val="FFFFFF"/>
                    </a:solidFill>
                    <a:latin typeface="+mn-lt"/>
                    <a:ea typeface="+mn-ea"/>
                    <a:cs typeface="+mn-cs"/>
                    <a:sym typeface="Arial"/>
                  </a:defRPr>
                </a:pPr>
                <a:endParaRPr dirty="0">
                  <a:latin typeface="Arial" panose="020B0604020202020204" pitchFamily="34" charset="0"/>
                </a:endParaRPr>
              </a:p>
            </p:txBody>
          </p:sp>
          <p:grpSp>
            <p:nvGrpSpPr>
              <p:cNvPr id="925" name="Group 47"/>
              <p:cNvGrpSpPr/>
              <p:nvPr/>
            </p:nvGrpSpPr>
            <p:grpSpPr>
              <a:xfrm>
                <a:off x="956513" y="65411"/>
                <a:ext cx="3760159" cy="467251"/>
                <a:chOff x="0" y="0"/>
                <a:chExt cx="3760157" cy="467249"/>
              </a:xfrm>
            </p:grpSpPr>
            <p:sp>
              <p:nvSpPr>
                <p:cNvPr id="923" name="Rectangle 48"/>
                <p:cNvSpPr txBox="1"/>
                <p:nvPr/>
              </p:nvSpPr>
              <p:spPr>
                <a:xfrm>
                  <a:off x="0" y="297973"/>
                  <a:ext cx="3760157"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dirty="0">
                      <a:latin typeface="Arial" panose="020B0604020202020204" pitchFamily="34" charset="0"/>
                    </a:rPr>
                    <a:t>Keep members accountable to their efforts and actions</a:t>
                  </a:r>
                </a:p>
              </p:txBody>
            </p:sp>
            <p:sp>
              <p:nvSpPr>
                <p:cNvPr id="924" name="TextBox 49"/>
                <p:cNvSpPr txBox="1"/>
                <p:nvPr/>
              </p:nvSpPr>
              <p:spPr>
                <a:xfrm>
                  <a:off x="0" y="0"/>
                  <a:ext cx="2466365" cy="2462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ACCOUNTABILITY</a:t>
                  </a:r>
                </a:p>
              </p:txBody>
            </p:sp>
          </p:grpSp>
        </p:grpSp>
        <p:sp>
          <p:nvSpPr>
            <p:cNvPr id="927" name="Shape 2475"/>
            <p:cNvSpPr/>
            <p:nvPr/>
          </p:nvSpPr>
          <p:spPr>
            <a:xfrm>
              <a:off x="181708" y="168646"/>
              <a:ext cx="228601" cy="279379"/>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FFFFFF"/>
            </a:solidFill>
            <a:ln w="12700" cap="flat">
              <a:noFill/>
              <a:miter lim="400000"/>
            </a:ln>
            <a:effectLst/>
          </p:spPr>
          <p:txBody>
            <a:bodyPr wrap="square" lIns="45719" tIns="45719" rIns="45719" bIns="45719" numCol="1" anchor="ctr">
              <a:noAutofit/>
            </a:bodyPr>
            <a:lstStyle/>
            <a:p>
              <a:pPr algn="ctr" defTabSz="228579">
                <a:defRPr sz="1500">
                  <a:solidFill>
                    <a:srgbClr val="FFFFFF"/>
                  </a:solidFill>
                  <a:effectLst>
                    <a:outerShdw blurRad="38100" dist="12700" dir="5400000" rotWithShape="0">
                      <a:srgbClr val="000000">
                        <a:alpha val="50000"/>
                      </a:srgbClr>
                    </a:outerShdw>
                  </a:effectLst>
                  <a:latin typeface="+mn-lt"/>
                  <a:ea typeface="+mn-ea"/>
                  <a:cs typeface="+mn-cs"/>
                  <a:sym typeface="Arial"/>
                </a:defRPr>
              </a:pPr>
              <a:endParaRPr dirty="0">
                <a:latin typeface="Arial" panose="020B0604020202020204" pitchFamily="34" charset="0"/>
              </a:endParaRPr>
            </a:p>
          </p:txBody>
        </p:sp>
      </p:grpSp>
      <p:sp>
        <p:nvSpPr>
          <p:cNvPr id="929" name="Rectangle 56"/>
          <p:cNvSpPr txBox="1"/>
          <p:nvPr/>
        </p:nvSpPr>
        <p:spPr>
          <a:xfrm>
            <a:off x="6771463" y="652459"/>
            <a:ext cx="4715322" cy="1569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spc="300">
                <a:solidFill>
                  <a:schemeClr val="accent3"/>
                </a:solidFill>
                <a:latin typeface="+mn-lt"/>
                <a:ea typeface="+mn-ea"/>
                <a:cs typeface="+mn-cs"/>
                <a:sym typeface="Arial"/>
              </a:defRPr>
            </a:lvl1pPr>
          </a:lstStyle>
          <a:p>
            <a:r>
              <a:rPr lang="en-US" b="1" spc="0" dirty="0">
                <a:solidFill>
                  <a:srgbClr val="3EBDAB"/>
                </a:solidFill>
                <a:latin typeface="Arial Black" panose="020B0604020202020204" pitchFamily="34" charset="0"/>
                <a:cs typeface="Arial Black" panose="020B0604020202020204" pitchFamily="34" charset="0"/>
              </a:rPr>
              <a:t>Personal health through personal care</a:t>
            </a:r>
          </a:p>
        </p:txBody>
      </p:sp>
      <p:sp>
        <p:nvSpPr>
          <p:cNvPr id="930" name="TextBox 57"/>
          <p:cNvSpPr txBox="1"/>
          <p:nvPr/>
        </p:nvSpPr>
        <p:spPr>
          <a:xfrm>
            <a:off x="6829444" y="405961"/>
            <a:ext cx="3588721" cy="1846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200" spc="300">
                <a:latin typeface="+mn-lt"/>
                <a:ea typeface="+mn-ea"/>
                <a:cs typeface="+mn-cs"/>
                <a:sym typeface="Arial"/>
              </a:defRPr>
            </a:lvl1pPr>
          </a:lstStyle>
          <a:p>
            <a:r>
              <a:rPr dirty="0">
                <a:latin typeface="Arial" panose="020B0604020202020204" pitchFamily="34" charset="0"/>
              </a:rPr>
              <a:t>BENEFITS OF HEALTH COACHING</a:t>
            </a:r>
          </a:p>
        </p:txBody>
      </p:sp>
      <p:grpSp>
        <p:nvGrpSpPr>
          <p:cNvPr id="42" name="Group 41">
            <a:extLst>
              <a:ext uri="{FF2B5EF4-FFF2-40B4-BE49-F238E27FC236}">
                <a16:creationId xmlns:a16="http://schemas.microsoft.com/office/drawing/2014/main" id="{CB97212D-B4D5-BE6F-E0C3-DB9F2A089248}"/>
              </a:ext>
            </a:extLst>
          </p:cNvPr>
          <p:cNvGrpSpPr/>
          <p:nvPr/>
        </p:nvGrpSpPr>
        <p:grpSpPr>
          <a:xfrm>
            <a:off x="0" y="4166118"/>
            <a:ext cx="6096000" cy="2204743"/>
            <a:chOff x="8617899" y="712555"/>
            <a:chExt cx="6096000" cy="2204743"/>
          </a:xfrm>
        </p:grpSpPr>
        <p:sp>
          <p:nvSpPr>
            <p:cNvPr id="43" name="Rectangle 42">
              <a:extLst>
                <a:ext uri="{FF2B5EF4-FFF2-40B4-BE49-F238E27FC236}">
                  <a16:creationId xmlns:a16="http://schemas.microsoft.com/office/drawing/2014/main" id="{7EF7BC0B-6F24-B8D6-C2FE-731DFF3FD4E2}"/>
                </a:ext>
              </a:extLst>
            </p:cNvPr>
            <p:cNvSpPr/>
            <p:nvPr/>
          </p:nvSpPr>
          <p:spPr>
            <a:xfrm>
              <a:off x="8617899" y="712555"/>
              <a:ext cx="6096000" cy="2204743"/>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endParaRPr lang="en-US" sz="1600" dirty="0">
                <a:solidFill>
                  <a:srgbClr val="FFFFFF"/>
                </a:solidFill>
                <a:latin typeface="Arial" panose="020B0604020202020204" pitchFamily="34" charset="0"/>
                <a:cs typeface="Arial" panose="020B0604020202020204" pitchFamily="34" charset="0"/>
                <a:sym typeface="Helvetica Neue Medium"/>
              </a:endParaRPr>
            </a:p>
          </p:txBody>
        </p:sp>
        <p:sp>
          <p:nvSpPr>
            <p:cNvPr id="44" name="TextBox 43">
              <a:extLst>
                <a:ext uri="{FF2B5EF4-FFF2-40B4-BE49-F238E27FC236}">
                  <a16:creationId xmlns:a16="http://schemas.microsoft.com/office/drawing/2014/main" id="{C3FD9F3B-7FCB-FDE2-70C6-39BD982E32B4}"/>
                </a:ext>
              </a:extLst>
            </p:cNvPr>
            <p:cNvSpPr txBox="1"/>
            <p:nvPr/>
          </p:nvSpPr>
          <p:spPr>
            <a:xfrm>
              <a:off x="9175245" y="954140"/>
              <a:ext cx="4929053"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2800" spc="300" dirty="0">
                  <a:solidFill>
                    <a:schemeClr val="bg1"/>
                  </a:solidFill>
                  <a:latin typeface="Arial" panose="020B0604020202020204" pitchFamily="34" charset="0"/>
                  <a:cs typeface="Arial" panose="020B0604020202020204" pitchFamily="34" charset="0"/>
                  <a:sym typeface="Helvetica Neue"/>
                </a:rPr>
                <a:t>WE ARE EXPERTS</a:t>
              </a:r>
            </a:p>
          </p:txBody>
        </p:sp>
        <p:sp>
          <p:nvSpPr>
            <p:cNvPr id="45" name="TextBox 44">
              <a:extLst>
                <a:ext uri="{FF2B5EF4-FFF2-40B4-BE49-F238E27FC236}">
                  <a16:creationId xmlns:a16="http://schemas.microsoft.com/office/drawing/2014/main" id="{16DAED7D-F508-A93C-1F88-A3D741FCD4CD}"/>
                </a:ext>
              </a:extLst>
            </p:cNvPr>
            <p:cNvSpPr txBox="1"/>
            <p:nvPr/>
          </p:nvSpPr>
          <p:spPr>
            <a:xfrm>
              <a:off x="9827267" y="1475651"/>
              <a:ext cx="4078486" cy="11592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171450" indent="-171450" defTabSz="412750">
                <a:lnSpc>
                  <a:spcPct val="150000"/>
                </a:lnSpc>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Science-backed coaching methods</a:t>
              </a:r>
            </a:p>
            <a:p>
              <a:pPr marL="171450" indent="-171450" defTabSz="412750">
                <a:lnSpc>
                  <a:spcPct val="150000"/>
                </a:lnSpc>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High caliber, National Health and Wellness Certified </a:t>
              </a:r>
            </a:p>
            <a:p>
              <a:pPr marL="171450" indent="-171450" defTabSz="412750">
                <a:lnSpc>
                  <a:spcPct val="150000"/>
                </a:lnSpc>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Behavioral Health Coaching Certified</a:t>
              </a:r>
            </a:p>
            <a:p>
              <a:pPr marL="171450" indent="-171450" defTabSz="412750">
                <a:lnSpc>
                  <a:spcPct val="150000"/>
                </a:lnSpc>
                <a:buFont typeface="Arial" panose="020B0604020202020204" pitchFamily="34" charset="0"/>
                <a:buChar char="•"/>
              </a:pPr>
              <a:r>
                <a:rPr lang="en-US" sz="1200" dirty="0">
                  <a:solidFill>
                    <a:schemeClr val="bg1"/>
                  </a:solidFill>
                  <a:latin typeface="Arial" panose="020B0604020202020204" pitchFamily="34" charset="0"/>
                  <a:cs typeface="Arial" panose="020B0604020202020204" pitchFamily="34" charset="0"/>
                </a:rPr>
                <a:t>Credentialed to train other coaches for certification</a:t>
              </a:r>
              <a:endParaRPr lang="en-US" sz="1200" dirty="0">
                <a:solidFill>
                  <a:schemeClr val="bg1"/>
                </a:solidFill>
                <a:latin typeface="Arial" panose="020B0604020202020204" pitchFamily="34" charset="0"/>
                <a:cs typeface="Arial" panose="020B0604020202020204" pitchFamily="34" charset="0"/>
                <a:sym typeface="Helvetica Neue"/>
              </a:endParaRP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900"/>
                                        </p:tgtEl>
                                        <p:attrNameLst>
                                          <p:attrName>style.visibility</p:attrName>
                                        </p:attrNameLst>
                                      </p:cBhvr>
                                      <p:to>
                                        <p:strVal val="visible"/>
                                      </p:to>
                                    </p:set>
                                    <p:anim calcmode="lin" valueType="num">
                                      <p:cBhvr>
                                        <p:cTn id="7" dur="500" fill="hold"/>
                                        <p:tgtEl>
                                          <p:spTgt spid="900"/>
                                        </p:tgtEl>
                                        <p:attrNameLst>
                                          <p:attrName>ppt_x</p:attrName>
                                        </p:attrNameLst>
                                      </p:cBhvr>
                                      <p:tavLst>
                                        <p:tav tm="0">
                                          <p:val>
                                            <p:strVal val="0-#ppt_w/2"/>
                                          </p:val>
                                        </p:tav>
                                        <p:tav tm="100000">
                                          <p:val>
                                            <p:strVal val="#ppt_x"/>
                                          </p:val>
                                        </p:tav>
                                      </p:tavLst>
                                    </p:anim>
                                    <p:anim calcmode="lin" valueType="num">
                                      <p:cBhvr>
                                        <p:cTn id="8" dur="500" fill="hold"/>
                                        <p:tgtEl>
                                          <p:spTgt spid="90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iterate>
                                    <p:tmAbs val="0"/>
                                  </p:iterate>
                                  <p:childTnLst>
                                    <p:set>
                                      <p:cBhvr>
                                        <p:cTn id="11" fill="hold"/>
                                        <p:tgtEl>
                                          <p:spTgt spid="914"/>
                                        </p:tgtEl>
                                        <p:attrNameLst>
                                          <p:attrName>style.visibility</p:attrName>
                                        </p:attrNameLst>
                                      </p:cBhvr>
                                      <p:to>
                                        <p:strVal val="visible"/>
                                      </p:to>
                                    </p:set>
                                    <p:anim calcmode="lin" valueType="num">
                                      <p:cBhvr>
                                        <p:cTn id="12" dur="500" fill="hold"/>
                                        <p:tgtEl>
                                          <p:spTgt spid="914"/>
                                        </p:tgtEl>
                                        <p:attrNameLst>
                                          <p:attrName>ppt_x</p:attrName>
                                        </p:attrNameLst>
                                      </p:cBhvr>
                                      <p:tavLst>
                                        <p:tav tm="0">
                                          <p:val>
                                            <p:strVal val="0-#ppt_w/2"/>
                                          </p:val>
                                        </p:tav>
                                        <p:tav tm="100000">
                                          <p:val>
                                            <p:strVal val="#ppt_x"/>
                                          </p:val>
                                        </p:tav>
                                      </p:tavLst>
                                    </p:anim>
                                    <p:anim calcmode="lin" valueType="num">
                                      <p:cBhvr>
                                        <p:cTn id="13" dur="500" fill="hold"/>
                                        <p:tgtEl>
                                          <p:spTgt spid="91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iterate>
                                    <p:tmAbs val="0"/>
                                  </p:iterate>
                                  <p:childTnLst>
                                    <p:set>
                                      <p:cBhvr>
                                        <p:cTn id="16" fill="hold"/>
                                        <p:tgtEl>
                                          <p:spTgt spid="907"/>
                                        </p:tgtEl>
                                        <p:attrNameLst>
                                          <p:attrName>style.visibility</p:attrName>
                                        </p:attrNameLst>
                                      </p:cBhvr>
                                      <p:to>
                                        <p:strVal val="visible"/>
                                      </p:to>
                                    </p:set>
                                    <p:anim calcmode="lin" valueType="num">
                                      <p:cBhvr>
                                        <p:cTn id="17" dur="500" fill="hold"/>
                                        <p:tgtEl>
                                          <p:spTgt spid="907"/>
                                        </p:tgtEl>
                                        <p:attrNameLst>
                                          <p:attrName>ppt_x</p:attrName>
                                        </p:attrNameLst>
                                      </p:cBhvr>
                                      <p:tavLst>
                                        <p:tav tm="0">
                                          <p:val>
                                            <p:strVal val="0-#ppt_w/2"/>
                                          </p:val>
                                        </p:tav>
                                        <p:tav tm="100000">
                                          <p:val>
                                            <p:strVal val="#ppt_x"/>
                                          </p:val>
                                        </p:tav>
                                      </p:tavLst>
                                    </p:anim>
                                    <p:anim calcmode="lin" valueType="num">
                                      <p:cBhvr>
                                        <p:cTn id="18" dur="500" fill="hold"/>
                                        <p:tgtEl>
                                          <p:spTgt spid="90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iterate>
                                    <p:tmAbs val="0"/>
                                  </p:iterate>
                                  <p:childTnLst>
                                    <p:set>
                                      <p:cBhvr>
                                        <p:cTn id="21" fill="hold"/>
                                        <p:tgtEl>
                                          <p:spTgt spid="928"/>
                                        </p:tgtEl>
                                        <p:attrNameLst>
                                          <p:attrName>style.visibility</p:attrName>
                                        </p:attrNameLst>
                                      </p:cBhvr>
                                      <p:to>
                                        <p:strVal val="visible"/>
                                      </p:to>
                                    </p:set>
                                    <p:anim calcmode="lin" valueType="num">
                                      <p:cBhvr>
                                        <p:cTn id="22" dur="500" fill="hold"/>
                                        <p:tgtEl>
                                          <p:spTgt spid="928"/>
                                        </p:tgtEl>
                                        <p:attrNameLst>
                                          <p:attrName>ppt_x</p:attrName>
                                        </p:attrNameLst>
                                      </p:cBhvr>
                                      <p:tavLst>
                                        <p:tav tm="0">
                                          <p:val>
                                            <p:strVal val="0-#ppt_w/2"/>
                                          </p:val>
                                        </p:tav>
                                        <p:tav tm="100000">
                                          <p:val>
                                            <p:strVal val="#ppt_x"/>
                                          </p:val>
                                        </p:tav>
                                      </p:tavLst>
                                    </p:anim>
                                    <p:anim calcmode="lin" valueType="num">
                                      <p:cBhvr>
                                        <p:cTn id="23" dur="500" fill="hold"/>
                                        <p:tgtEl>
                                          <p:spTgt spid="928"/>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iterate>
                                    <p:tmAbs val="0"/>
                                  </p:iterate>
                                  <p:childTnLst>
                                    <p:set>
                                      <p:cBhvr>
                                        <p:cTn id="26" fill="hold"/>
                                        <p:tgtEl>
                                          <p:spTgt spid="921"/>
                                        </p:tgtEl>
                                        <p:attrNameLst>
                                          <p:attrName>style.visibility</p:attrName>
                                        </p:attrNameLst>
                                      </p:cBhvr>
                                      <p:to>
                                        <p:strVal val="visible"/>
                                      </p:to>
                                    </p:set>
                                    <p:anim calcmode="lin" valueType="num">
                                      <p:cBhvr>
                                        <p:cTn id="27" dur="500" fill="hold"/>
                                        <p:tgtEl>
                                          <p:spTgt spid="921"/>
                                        </p:tgtEl>
                                        <p:attrNameLst>
                                          <p:attrName>ppt_x</p:attrName>
                                        </p:attrNameLst>
                                      </p:cBhvr>
                                      <p:tavLst>
                                        <p:tav tm="0">
                                          <p:val>
                                            <p:strVal val="0-#ppt_w/2"/>
                                          </p:val>
                                        </p:tav>
                                        <p:tav tm="100000">
                                          <p:val>
                                            <p:strVal val="#ppt_x"/>
                                          </p:val>
                                        </p:tav>
                                      </p:tavLst>
                                    </p:anim>
                                    <p:anim calcmode="lin" valueType="num">
                                      <p:cBhvr>
                                        <p:cTn id="28" dur="500" fill="hold"/>
                                        <p:tgtEl>
                                          <p:spTgt spid="921"/>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42"/>
                                        </p:tgtEl>
                                        <p:attrNameLst>
                                          <p:attrName>style.visibility</p:attrName>
                                        </p:attrNameLst>
                                      </p:cBhvr>
                                      <p:to>
                                        <p:strVal val="visible"/>
                                      </p:to>
                                    </p:set>
                                    <p:anim calcmode="lin" valueType="num">
                                      <p:cBhvr>
                                        <p:cTn id="32" dur="500" fill="hold"/>
                                        <p:tgtEl>
                                          <p:spTgt spid="42"/>
                                        </p:tgtEl>
                                        <p:attrNameLst>
                                          <p:attrName>ppt_w</p:attrName>
                                        </p:attrNameLst>
                                      </p:cBhvr>
                                      <p:tavLst>
                                        <p:tav tm="0">
                                          <p:val>
                                            <p:fltVal val="0"/>
                                          </p:val>
                                        </p:tav>
                                        <p:tav tm="100000">
                                          <p:val>
                                            <p:strVal val="#ppt_w"/>
                                          </p:val>
                                        </p:tav>
                                      </p:tavLst>
                                    </p:anim>
                                    <p:anim calcmode="lin" valueType="num">
                                      <p:cBhvr>
                                        <p:cTn id="33" dur="500" fill="hold"/>
                                        <p:tgtEl>
                                          <p:spTgt spid="42"/>
                                        </p:tgtEl>
                                        <p:attrNameLst>
                                          <p:attrName>ppt_h</p:attrName>
                                        </p:attrNameLst>
                                      </p:cBhvr>
                                      <p:tavLst>
                                        <p:tav tm="0">
                                          <p:val>
                                            <p:fltVal val="0"/>
                                          </p:val>
                                        </p:tav>
                                        <p:tav tm="100000">
                                          <p:val>
                                            <p:strVal val="#ppt_h"/>
                                          </p:val>
                                        </p:tav>
                                      </p:tavLst>
                                    </p:anim>
                                    <p:animEffect transition="in" filter="fade">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additive="base">
                                        <p:cTn id="39" dur="500" fill="hold"/>
                                        <p:tgtEl>
                                          <p:spTgt spid="42"/>
                                        </p:tgtEl>
                                        <p:attrNameLst>
                                          <p:attrName>ppt_x</p:attrName>
                                        </p:attrNameLst>
                                      </p:cBhvr>
                                      <p:tavLst>
                                        <p:tav tm="0">
                                          <p:val>
                                            <p:strVal val="#ppt_x"/>
                                          </p:val>
                                        </p:tav>
                                        <p:tav tm="100000">
                                          <p:val>
                                            <p:strVal val="#ppt_x"/>
                                          </p:val>
                                        </p:tav>
                                      </p:tavLst>
                                    </p:anim>
                                    <p:anim calcmode="lin" valueType="num">
                                      <p:cBhvr additive="base">
                                        <p:cTn id="4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 grpId="0" animBg="1" advAuto="0"/>
      <p:bldP spid="907" grpId="0" animBg="1" advAuto="0"/>
      <p:bldP spid="914" grpId="0" animBg="1" advAuto="0"/>
      <p:bldP spid="921" grpId="0" animBg="1" advAuto="0"/>
      <p:bldP spid="928"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F22DFC0-F6FB-4CC9-AA6A-2EE66FEDCC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22759" y="1717964"/>
            <a:ext cx="2146483" cy="4246450"/>
          </a:xfrm>
          <a:prstGeom prst="rect">
            <a:avLst/>
          </a:prstGeom>
        </p:spPr>
      </p:pic>
      <p:grpSp>
        <p:nvGrpSpPr>
          <p:cNvPr id="19" name="Group 18">
            <a:extLst>
              <a:ext uri="{FF2B5EF4-FFF2-40B4-BE49-F238E27FC236}">
                <a16:creationId xmlns:a16="http://schemas.microsoft.com/office/drawing/2014/main" id="{4DC4CAA0-BEC0-45FD-A171-A71BDC7E9828}"/>
              </a:ext>
            </a:extLst>
          </p:cNvPr>
          <p:cNvGrpSpPr/>
          <p:nvPr/>
        </p:nvGrpSpPr>
        <p:grpSpPr>
          <a:xfrm>
            <a:off x="2419895" y="396861"/>
            <a:ext cx="7352211" cy="967586"/>
            <a:chOff x="2419895" y="396861"/>
            <a:chExt cx="7352211" cy="967586"/>
          </a:xfrm>
        </p:grpSpPr>
        <p:sp>
          <p:nvSpPr>
            <p:cNvPr id="20" name="Title 1">
              <a:extLst>
                <a:ext uri="{FF2B5EF4-FFF2-40B4-BE49-F238E27FC236}">
                  <a16:creationId xmlns:a16="http://schemas.microsoft.com/office/drawing/2014/main" id="{F64CB888-4DF4-438B-B170-EBBDBE4C6D7A}"/>
                </a:ext>
              </a:extLst>
            </p:cNvPr>
            <p:cNvSpPr txBox="1">
              <a:spLocks/>
            </p:cNvSpPr>
            <p:nvPr/>
          </p:nvSpPr>
          <p:spPr>
            <a:xfrm>
              <a:off x="4324350" y="396861"/>
              <a:ext cx="3543300" cy="453700"/>
            </a:xfrm>
            <a:prstGeom prst="rect">
              <a:avLst/>
            </a:prstGeom>
          </p:spPr>
          <p:txBody>
            <a:bodyPr vert="horz" lIns="0" tIns="0" rIns="0" bIns="0" rtlCol="0" anchor="ctr">
              <a:normAutofit/>
            </a:bodyPr>
            <a:lstStyle>
              <a:lvl1pPr algn="ctr" defTabSz="914400" rtl="0" eaLnBrk="1" latinLnBrk="0" hangingPunct="1">
                <a:lnSpc>
                  <a:spcPct val="90000"/>
                </a:lnSpc>
                <a:spcBef>
                  <a:spcPct val="0"/>
                </a:spcBef>
                <a:buNone/>
                <a:defRPr sz="3200" kern="1200" spc="300" baseline="0">
                  <a:solidFill>
                    <a:schemeClr val="tx2"/>
                  </a:solidFill>
                  <a:latin typeface="+mj-lt"/>
                  <a:ea typeface="+mj-ea"/>
                  <a:cs typeface="+mj-cs"/>
                </a:defRPr>
              </a:lvl1pPr>
            </a:lstStyle>
            <a:p>
              <a:r>
                <a:rPr lang="en-US" sz="1200" spc="200" baseline="0" dirty="0">
                  <a:solidFill>
                    <a:schemeClr val="tx1"/>
                  </a:solidFill>
                  <a:latin typeface="Arial" panose="020B0604020202020204" pitchFamily="34" charset="0"/>
                  <a:cs typeface="Arial" panose="020B0604020202020204" pitchFamily="34" charset="0"/>
                </a:rPr>
                <a:t>COACH INTERACTIONS</a:t>
              </a:r>
            </a:p>
          </p:txBody>
        </p:sp>
        <p:cxnSp>
          <p:nvCxnSpPr>
            <p:cNvPr id="25" name="Straight Connector 24">
              <a:extLst>
                <a:ext uri="{FF2B5EF4-FFF2-40B4-BE49-F238E27FC236}">
                  <a16:creationId xmlns:a16="http://schemas.microsoft.com/office/drawing/2014/main" id="{3DA3CA2B-35DC-4D8A-9F25-03EC964C70DC}"/>
                </a:ext>
              </a:extLst>
            </p:cNvPr>
            <p:cNvCxnSpPr>
              <a:cxnSpLocks/>
            </p:cNvCxnSpPr>
            <p:nvPr/>
          </p:nvCxnSpPr>
          <p:spPr>
            <a:xfrm>
              <a:off x="5796585" y="1364447"/>
              <a:ext cx="59883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55AB2D-4996-4F9A-8E60-3E7C4E6E5AAC}"/>
                </a:ext>
              </a:extLst>
            </p:cNvPr>
            <p:cNvSpPr txBox="1"/>
            <p:nvPr/>
          </p:nvSpPr>
          <p:spPr>
            <a:xfrm>
              <a:off x="2419895" y="753084"/>
              <a:ext cx="7352211" cy="492443"/>
            </a:xfrm>
            <a:prstGeom prst="rect">
              <a:avLst/>
            </a:prstGeom>
            <a:noFill/>
          </p:spPr>
          <p:txBody>
            <a:bodyPr wrap="square" lIns="0" tIns="0" rIns="0" bIns="0" rtlCol="0">
              <a:spAutoFit/>
            </a:bodyPr>
            <a:lstStyle/>
            <a:p>
              <a:pPr algn="ctr"/>
              <a:r>
                <a:rPr lang="en-US" sz="3200" b="1" dirty="0">
                  <a:solidFill>
                    <a:srgbClr val="3EBDAB"/>
                  </a:solidFill>
                  <a:latin typeface="Arial Black" panose="020B0604020202020204" pitchFamily="34" charset="0"/>
                  <a:cs typeface="Arial Black" panose="020B0604020202020204" pitchFamily="34" charset="0"/>
                </a:rPr>
                <a:t>Real, personal, impactful</a:t>
              </a:r>
            </a:p>
          </p:txBody>
        </p:sp>
      </p:grpSp>
      <p:pic>
        <p:nvPicPr>
          <p:cNvPr id="4" name="Picture Placeholder 3" descr="A person wearing glasses&#10;&#10;Description automatically generated with medium confidence">
            <a:extLst>
              <a:ext uri="{FF2B5EF4-FFF2-40B4-BE49-F238E27FC236}">
                <a16:creationId xmlns:a16="http://schemas.microsoft.com/office/drawing/2014/main" id="{3E1057D8-F522-5647-BE63-DC25461055E5}"/>
              </a:ext>
            </a:extLst>
          </p:cNvPr>
          <p:cNvPicPr>
            <a:picLocks noGrp="1" noChangeAspect="1"/>
          </p:cNvPicPr>
          <p:nvPr>
            <p:ph type="pic" sz="quarter" idx="15"/>
          </p:nvPr>
        </p:nvPicPr>
        <p:blipFill>
          <a:blip r:embed="rId4" cstate="print">
            <a:extLst>
              <a:ext uri="{28A0092B-C50C-407E-A947-70E740481C1C}">
                <a14:useLocalDpi xmlns:a14="http://schemas.microsoft.com/office/drawing/2010/main"/>
              </a:ext>
            </a:extLst>
          </a:blip>
          <a:srcRect/>
          <a:stretch>
            <a:fillRect/>
          </a:stretch>
        </p:blipFill>
        <p:spPr>
          <a:effectLst>
            <a:outerShdw blurRad="50800" dist="38100" dir="8100000" algn="tr" rotWithShape="0">
              <a:prstClr val="black">
                <a:alpha val="40000"/>
              </a:prstClr>
            </a:outerShdw>
          </a:effectLst>
        </p:spPr>
      </p:pic>
      <p:pic>
        <p:nvPicPr>
          <p:cNvPr id="27" name="Picture Placeholder 26" descr="Graphical user interface, text, application&#10;&#10;Description automatically generated">
            <a:extLst>
              <a:ext uri="{FF2B5EF4-FFF2-40B4-BE49-F238E27FC236}">
                <a16:creationId xmlns:a16="http://schemas.microsoft.com/office/drawing/2014/main" id="{815B7AD4-E9F2-F447-AB25-482A0EFE25A3}"/>
              </a:ext>
            </a:extLst>
          </p:cNvPr>
          <p:cNvPicPr>
            <a:picLocks noGrp="1" noChangeAspect="1"/>
          </p:cNvPicPr>
          <p:nvPr>
            <p:ph type="pic" sz="quarter" idx="17"/>
          </p:nvPr>
        </p:nvPicPr>
        <p:blipFill>
          <a:blip r:embed="rId5" cstate="print">
            <a:extLst>
              <a:ext uri="{28A0092B-C50C-407E-A947-70E740481C1C}">
                <a14:useLocalDpi xmlns:a14="http://schemas.microsoft.com/office/drawing/2010/main"/>
              </a:ext>
            </a:extLst>
          </a:blip>
          <a:srcRect/>
          <a:stretch>
            <a:fillRect/>
          </a:stretch>
        </p:blipFill>
        <p:spPr>
          <a:effectLst>
            <a:outerShdw blurRad="50800" dist="38100" dir="2700000" algn="tl" rotWithShape="0">
              <a:prstClr val="black">
                <a:alpha val="40000"/>
              </a:prstClr>
            </a:outerShdw>
          </a:effectLst>
        </p:spPr>
      </p:pic>
      <p:pic>
        <p:nvPicPr>
          <p:cNvPr id="29" name="Picture Placeholder 28" descr="Graphical user interface, text, application, chat or text message&#10;&#10;Description automatically generated">
            <a:extLst>
              <a:ext uri="{FF2B5EF4-FFF2-40B4-BE49-F238E27FC236}">
                <a16:creationId xmlns:a16="http://schemas.microsoft.com/office/drawing/2014/main" id="{413412FE-67B4-9A48-A55F-8B2845E547E3}"/>
              </a:ext>
            </a:extLst>
          </p:cNvPr>
          <p:cNvPicPr>
            <a:picLocks noGrp="1" noChangeAspect="1"/>
          </p:cNvPicPr>
          <p:nvPr>
            <p:ph type="pic" sz="quarter" idx="18"/>
          </p:nvPr>
        </p:nvPicPr>
        <p:blipFill>
          <a:blip r:embed="rId6" cstate="print">
            <a:extLst>
              <a:ext uri="{28A0092B-C50C-407E-A947-70E740481C1C}">
                <a14:useLocalDpi xmlns:a14="http://schemas.microsoft.com/office/drawing/2010/main"/>
              </a:ext>
            </a:extLst>
          </a:blip>
          <a:srcRect/>
          <a:stretch>
            <a:fillRect/>
          </a:stretch>
        </p:blipFill>
        <p:spPr>
          <a:effectLst>
            <a:outerShdw blurRad="50800" dist="38100" dir="2700000" algn="tl" rotWithShape="0">
              <a:prstClr val="black">
                <a:alpha val="40000"/>
              </a:prstClr>
            </a:outerShdw>
          </a:effectLst>
        </p:spPr>
      </p:pic>
      <p:pic>
        <p:nvPicPr>
          <p:cNvPr id="23" name="Picture Placeholder 22" descr="Graphical user interface, text, application, chat or text message&#10;&#10;Description automatically generated">
            <a:extLst>
              <a:ext uri="{FF2B5EF4-FFF2-40B4-BE49-F238E27FC236}">
                <a16:creationId xmlns:a16="http://schemas.microsoft.com/office/drawing/2014/main" id="{9D6B6DA7-21D5-D64B-9EC0-32578CDEB150}"/>
              </a:ext>
            </a:extLst>
          </p:cNvPr>
          <p:cNvPicPr>
            <a:picLocks noGrp="1" noChangeAspect="1"/>
          </p:cNvPicPr>
          <p:nvPr>
            <p:ph type="pic" sz="quarter" idx="14"/>
          </p:nvPr>
        </p:nvPicPr>
        <p:blipFill>
          <a:blip r:embed="rId7" cstate="print">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DFC234B1-31E9-7847-8911-A6CA52B53063}"/>
              </a:ext>
            </a:extLst>
          </p:cNvPr>
          <p:cNvPicPr>
            <a:picLocks noGrp="1" noChangeAspect="1"/>
          </p:cNvPicPr>
          <p:nvPr>
            <p:ph type="pic" sz="quarter" idx="16"/>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l="1876" r="1876"/>
          <a:stretch>
            <a:fillRect/>
          </a:stretch>
        </p:blipFill>
        <p:spPr>
          <a:prstGeom prst="rect">
            <a:avLst/>
          </a:prstGeom>
          <a:effectLst>
            <a:outerShdw blurRad="50800" dist="38100" dir="8100000" algn="tr" rotWithShape="0">
              <a:prstClr val="black">
                <a:alpha val="40000"/>
              </a:prstClr>
            </a:outerShdw>
          </a:effectLst>
        </p:spPr>
      </p:pic>
      <p:sp>
        <p:nvSpPr>
          <p:cNvPr id="30" name="TextBox 29">
            <a:extLst>
              <a:ext uri="{FF2B5EF4-FFF2-40B4-BE49-F238E27FC236}">
                <a16:creationId xmlns:a16="http://schemas.microsoft.com/office/drawing/2014/main" id="{C18F145C-2F31-994D-B6F3-8C9D8A830693}"/>
              </a:ext>
            </a:extLst>
          </p:cNvPr>
          <p:cNvSpPr txBox="1"/>
          <p:nvPr/>
        </p:nvSpPr>
        <p:spPr>
          <a:xfrm>
            <a:off x="1005533" y="6104915"/>
            <a:ext cx="2304299"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400" spc="300" dirty="0">
                <a:solidFill>
                  <a:schemeClr val="tx2"/>
                </a:solidFill>
                <a:latin typeface="Arial" panose="020B0604020202020204" pitchFamily="34" charset="0"/>
                <a:cs typeface="Arial" panose="020B0604020202020204" pitchFamily="34" charset="0"/>
                <a:sym typeface="Helvetica Neue"/>
              </a:rPr>
              <a:t>1:1</a:t>
            </a:r>
            <a:br>
              <a:rPr lang="en-US" sz="1400" spc="300" dirty="0">
                <a:solidFill>
                  <a:schemeClr val="tx2"/>
                </a:solidFill>
                <a:latin typeface="Arial" panose="020B0604020202020204" pitchFamily="34" charset="0"/>
                <a:cs typeface="Arial" panose="020B0604020202020204" pitchFamily="34" charset="0"/>
                <a:sym typeface="Helvetica Neue"/>
              </a:rPr>
            </a:br>
            <a:r>
              <a:rPr lang="en-US" sz="1400" spc="300" dirty="0">
                <a:solidFill>
                  <a:schemeClr val="tx2"/>
                </a:solidFill>
                <a:latin typeface="Arial" panose="020B0604020202020204" pitchFamily="34" charset="0"/>
                <a:cs typeface="Arial" panose="020B0604020202020204" pitchFamily="34" charset="0"/>
                <a:sym typeface="Helvetica Neue"/>
              </a:rPr>
              <a:t>CALLING</a:t>
            </a:r>
          </a:p>
        </p:txBody>
      </p:sp>
      <p:sp>
        <p:nvSpPr>
          <p:cNvPr id="31" name="TextBox 30">
            <a:extLst>
              <a:ext uri="{FF2B5EF4-FFF2-40B4-BE49-F238E27FC236}">
                <a16:creationId xmlns:a16="http://schemas.microsoft.com/office/drawing/2014/main" id="{9EEEAED5-0D60-A44C-99E9-38B9C27C7B0C}"/>
              </a:ext>
            </a:extLst>
          </p:cNvPr>
          <p:cNvSpPr txBox="1"/>
          <p:nvPr/>
        </p:nvSpPr>
        <p:spPr>
          <a:xfrm>
            <a:off x="3006725" y="6090621"/>
            <a:ext cx="2304299"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400" spc="300" dirty="0">
                <a:solidFill>
                  <a:schemeClr val="tx2"/>
                </a:solidFill>
                <a:latin typeface="Arial" panose="020B0604020202020204" pitchFamily="34" charset="0"/>
                <a:cs typeface="Arial" panose="020B0604020202020204" pitchFamily="34" charset="0"/>
                <a:sym typeface="Helvetica Neue"/>
              </a:rPr>
              <a:t>GROUP</a:t>
            </a:r>
            <a:br>
              <a:rPr lang="en-US" sz="1400" spc="300" dirty="0">
                <a:solidFill>
                  <a:schemeClr val="tx2"/>
                </a:solidFill>
                <a:latin typeface="Arial" panose="020B0604020202020204" pitchFamily="34" charset="0"/>
                <a:cs typeface="Arial" panose="020B0604020202020204" pitchFamily="34" charset="0"/>
                <a:sym typeface="Helvetica Neue"/>
              </a:rPr>
            </a:br>
            <a:r>
              <a:rPr lang="en-US" sz="1400" spc="300" dirty="0">
                <a:solidFill>
                  <a:schemeClr val="tx2"/>
                </a:solidFill>
                <a:latin typeface="Arial" panose="020B0604020202020204" pitchFamily="34" charset="0"/>
                <a:cs typeface="Arial" panose="020B0604020202020204" pitchFamily="34" charset="0"/>
                <a:sym typeface="Helvetica Neue"/>
              </a:rPr>
              <a:t>COACHING</a:t>
            </a:r>
          </a:p>
        </p:txBody>
      </p:sp>
      <p:sp>
        <p:nvSpPr>
          <p:cNvPr id="32" name="TextBox 31">
            <a:extLst>
              <a:ext uri="{FF2B5EF4-FFF2-40B4-BE49-F238E27FC236}">
                <a16:creationId xmlns:a16="http://schemas.microsoft.com/office/drawing/2014/main" id="{919836D3-506B-2948-960A-68FDE626169C}"/>
              </a:ext>
            </a:extLst>
          </p:cNvPr>
          <p:cNvSpPr txBox="1"/>
          <p:nvPr/>
        </p:nvSpPr>
        <p:spPr>
          <a:xfrm>
            <a:off x="4943850" y="6090621"/>
            <a:ext cx="2304299"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400" spc="300" dirty="0">
                <a:solidFill>
                  <a:schemeClr val="tx2"/>
                </a:solidFill>
                <a:latin typeface="Arial" panose="020B0604020202020204" pitchFamily="34" charset="0"/>
                <a:cs typeface="Arial" panose="020B0604020202020204" pitchFamily="34" charset="0"/>
                <a:sym typeface="Helvetica Neue"/>
              </a:rPr>
              <a:t>1:1</a:t>
            </a:r>
            <a:br>
              <a:rPr lang="en-US" sz="1400" spc="300" dirty="0">
                <a:solidFill>
                  <a:schemeClr val="tx2"/>
                </a:solidFill>
                <a:latin typeface="Arial" panose="020B0604020202020204" pitchFamily="34" charset="0"/>
                <a:cs typeface="Arial" panose="020B0604020202020204" pitchFamily="34" charset="0"/>
                <a:sym typeface="Helvetica Neue"/>
              </a:rPr>
            </a:br>
            <a:r>
              <a:rPr lang="en-US" sz="1400" spc="300" dirty="0">
                <a:solidFill>
                  <a:schemeClr val="tx2"/>
                </a:solidFill>
                <a:latin typeface="Arial" panose="020B0604020202020204" pitchFamily="34" charset="0"/>
                <a:cs typeface="Arial" panose="020B0604020202020204" pitchFamily="34" charset="0"/>
                <a:sym typeface="Helvetica Neue"/>
              </a:rPr>
              <a:t>TEXTING</a:t>
            </a:r>
          </a:p>
        </p:txBody>
      </p:sp>
      <p:sp>
        <p:nvSpPr>
          <p:cNvPr id="33" name="TextBox 32">
            <a:extLst>
              <a:ext uri="{FF2B5EF4-FFF2-40B4-BE49-F238E27FC236}">
                <a16:creationId xmlns:a16="http://schemas.microsoft.com/office/drawing/2014/main" id="{C10F2C62-42AC-5944-B72C-BF05A9E12729}"/>
              </a:ext>
            </a:extLst>
          </p:cNvPr>
          <p:cNvSpPr txBox="1"/>
          <p:nvPr/>
        </p:nvSpPr>
        <p:spPr>
          <a:xfrm>
            <a:off x="9196675" y="6107488"/>
            <a:ext cx="2304299"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400" spc="300" dirty="0">
                <a:solidFill>
                  <a:schemeClr val="tx2"/>
                </a:solidFill>
                <a:latin typeface="Arial" panose="020B0604020202020204" pitchFamily="34" charset="0"/>
                <a:cs typeface="Arial" panose="020B0604020202020204" pitchFamily="34" charset="0"/>
              </a:rPr>
              <a:t>COMMUNITY PARTICIPATION</a:t>
            </a:r>
            <a:endParaRPr lang="en-US" sz="1400" spc="300" dirty="0">
              <a:solidFill>
                <a:schemeClr val="tx2"/>
              </a:solidFill>
              <a:latin typeface="Arial" panose="020B0604020202020204" pitchFamily="34" charset="0"/>
              <a:cs typeface="Arial" panose="020B0604020202020204" pitchFamily="34" charset="0"/>
              <a:sym typeface="Helvetica Neue"/>
            </a:endParaRPr>
          </a:p>
        </p:txBody>
      </p:sp>
      <p:sp>
        <p:nvSpPr>
          <p:cNvPr id="34" name="TextBox 33">
            <a:extLst>
              <a:ext uri="{FF2B5EF4-FFF2-40B4-BE49-F238E27FC236}">
                <a16:creationId xmlns:a16="http://schemas.microsoft.com/office/drawing/2014/main" id="{572F3A76-F087-624E-99FB-F5E9F6CDCA35}"/>
              </a:ext>
            </a:extLst>
          </p:cNvPr>
          <p:cNvSpPr txBox="1"/>
          <p:nvPr/>
        </p:nvSpPr>
        <p:spPr>
          <a:xfrm>
            <a:off x="7017854" y="6104916"/>
            <a:ext cx="2304299" cy="4821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400" spc="300" dirty="0">
                <a:solidFill>
                  <a:schemeClr val="tx2"/>
                </a:solidFill>
                <a:latin typeface="Arial" panose="020B0604020202020204" pitchFamily="34" charset="0"/>
                <a:cs typeface="Arial" panose="020B0604020202020204" pitchFamily="34" charset="0"/>
              </a:rPr>
              <a:t>CUSTOMIZING CURRICULUM</a:t>
            </a:r>
            <a:endParaRPr lang="en-US" sz="1400" spc="300" dirty="0">
              <a:solidFill>
                <a:schemeClr val="tx2"/>
              </a:solidFill>
              <a:latin typeface="Arial" panose="020B0604020202020204" pitchFamily="34" charset="0"/>
              <a:cs typeface="Arial" panose="020B0604020202020204" pitchFamily="34" charset="0"/>
              <a:sym typeface="Helvetica Neue"/>
            </a:endParaRPr>
          </a:p>
        </p:txBody>
      </p:sp>
      <p:grpSp>
        <p:nvGrpSpPr>
          <p:cNvPr id="39" name="Group 38">
            <a:extLst>
              <a:ext uri="{FF2B5EF4-FFF2-40B4-BE49-F238E27FC236}">
                <a16:creationId xmlns:a16="http://schemas.microsoft.com/office/drawing/2014/main" id="{C5E8B26C-3B27-E74A-8786-7613BF87C209}"/>
              </a:ext>
            </a:extLst>
          </p:cNvPr>
          <p:cNvGrpSpPr/>
          <p:nvPr/>
        </p:nvGrpSpPr>
        <p:grpSpPr>
          <a:xfrm>
            <a:off x="9505550" y="623711"/>
            <a:ext cx="2494749" cy="2562212"/>
            <a:chOff x="8839749" y="704975"/>
            <a:chExt cx="2494749" cy="2562212"/>
          </a:xfrm>
        </p:grpSpPr>
        <p:sp>
          <p:nvSpPr>
            <p:cNvPr id="35" name="Oval 34">
              <a:extLst>
                <a:ext uri="{FF2B5EF4-FFF2-40B4-BE49-F238E27FC236}">
                  <a16:creationId xmlns:a16="http://schemas.microsoft.com/office/drawing/2014/main" id="{AC809E85-135C-6644-8D7A-9EFD19800A87}"/>
                </a:ext>
              </a:extLst>
            </p:cNvPr>
            <p:cNvSpPr/>
            <p:nvPr/>
          </p:nvSpPr>
          <p:spPr>
            <a:xfrm>
              <a:off x="8839749" y="704975"/>
              <a:ext cx="2494749" cy="2562212"/>
            </a:xfrm>
            <a:prstGeom prst="ellipse">
              <a:avLst/>
            </a:prstGeom>
            <a:solidFill>
              <a:srgbClr val="F98D2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412750" hangingPunct="0"/>
              <a:endParaRPr lang="en-US" sz="1600" dirty="0">
                <a:solidFill>
                  <a:srgbClr val="FFFFFF"/>
                </a:solidFill>
                <a:latin typeface="Arial" panose="020B0604020202020204" pitchFamily="34" charset="0"/>
                <a:cs typeface="Arial" panose="020B0604020202020204" pitchFamily="34" charset="0"/>
                <a:sym typeface="Helvetica Neue Medium"/>
              </a:endParaRPr>
            </a:p>
          </p:txBody>
        </p:sp>
        <p:sp>
          <p:nvSpPr>
            <p:cNvPr id="36" name="TextBox 35">
              <a:extLst>
                <a:ext uri="{FF2B5EF4-FFF2-40B4-BE49-F238E27FC236}">
                  <a16:creationId xmlns:a16="http://schemas.microsoft.com/office/drawing/2014/main" id="{212B8508-0EA1-4D44-82B4-C2A096C01B80}"/>
                </a:ext>
              </a:extLst>
            </p:cNvPr>
            <p:cNvSpPr txBox="1"/>
            <p:nvPr/>
          </p:nvSpPr>
          <p:spPr>
            <a:xfrm>
              <a:off x="8870446" y="1239217"/>
              <a:ext cx="2418622" cy="9705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5400" dirty="0">
                  <a:solidFill>
                    <a:schemeClr val="bg1"/>
                  </a:solidFill>
                  <a:latin typeface="Arial" panose="020B0604020202020204" pitchFamily="34" charset="0"/>
                  <a:cs typeface="Arial" panose="020B0604020202020204" pitchFamily="34" charset="0"/>
                  <a:sym typeface="Helvetica Neue"/>
                </a:rPr>
                <a:t>100%</a:t>
              </a:r>
            </a:p>
          </p:txBody>
        </p:sp>
        <p:sp>
          <p:nvSpPr>
            <p:cNvPr id="37" name="TextBox 36">
              <a:extLst>
                <a:ext uri="{FF2B5EF4-FFF2-40B4-BE49-F238E27FC236}">
                  <a16:creationId xmlns:a16="http://schemas.microsoft.com/office/drawing/2014/main" id="{23E7B8F2-8277-A145-ADB9-06CABF897607}"/>
                </a:ext>
              </a:extLst>
            </p:cNvPr>
            <p:cNvSpPr txBox="1"/>
            <p:nvPr/>
          </p:nvSpPr>
          <p:spPr>
            <a:xfrm>
              <a:off x="9205226" y="2156592"/>
              <a:ext cx="1752765" cy="6052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r>
                <a:rPr lang="en-US" sz="1200" dirty="0">
                  <a:solidFill>
                    <a:schemeClr val="bg1"/>
                  </a:solidFill>
                  <a:latin typeface="Arial" panose="020B0604020202020204" pitchFamily="34" charset="0"/>
                  <a:cs typeface="Arial" panose="020B0604020202020204" pitchFamily="34" charset="0"/>
                </a:rPr>
                <a:t>o</a:t>
              </a:r>
              <a:r>
                <a:rPr lang="en-US" sz="1200" dirty="0">
                  <a:solidFill>
                    <a:schemeClr val="bg1"/>
                  </a:solidFill>
                  <a:latin typeface="Arial" panose="020B0604020202020204" pitchFamily="34" charset="0"/>
                  <a:cs typeface="Arial" panose="020B0604020202020204" pitchFamily="34" charset="0"/>
                  <a:sym typeface="Helvetica Neue"/>
                </a:rPr>
                <a:t>f engaged members text or call their coach </a:t>
              </a:r>
            </a:p>
            <a:p>
              <a:pPr algn="ctr" defTabSz="412750" hangingPunct="0"/>
              <a:r>
                <a:rPr lang="en-US" sz="1200" dirty="0">
                  <a:solidFill>
                    <a:schemeClr val="bg1"/>
                  </a:solidFill>
                  <a:latin typeface="Arial" panose="020B0604020202020204" pitchFamily="34" charset="0"/>
                  <a:cs typeface="Arial" panose="020B0604020202020204" pitchFamily="34" charset="0"/>
                  <a:sym typeface="Helvetica Neue"/>
                </a:rPr>
                <a:t>at least weekly </a:t>
              </a:r>
            </a:p>
          </p:txBody>
        </p:sp>
      </p:grpSp>
    </p:spTree>
    <p:extLst>
      <p:ext uri="{BB962C8B-B14F-4D97-AF65-F5344CB8AC3E}">
        <p14:creationId xmlns:p14="http://schemas.microsoft.com/office/powerpoint/2010/main" val="376020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8" name="Picture Placeholder 11"/>
          <p:cNvGrpSpPr/>
          <p:nvPr/>
        </p:nvGrpSpPr>
        <p:grpSpPr>
          <a:xfrm>
            <a:off x="4647774" y="1808194"/>
            <a:ext cx="2896451" cy="4766003"/>
            <a:chOff x="0" y="0"/>
            <a:chExt cx="2896449" cy="4766002"/>
          </a:xfrm>
        </p:grpSpPr>
        <p:sp>
          <p:nvSpPr>
            <p:cNvPr id="986" name="Rectangle"/>
            <p:cNvSpPr/>
            <p:nvPr/>
          </p:nvSpPr>
          <p:spPr>
            <a:xfrm>
              <a:off x="0" y="0"/>
              <a:ext cx="2896450" cy="4766003"/>
            </a:xfrm>
            <a:prstGeom prst="rect">
              <a:avLst/>
            </a:prstGeom>
            <a:solidFill>
              <a:srgbClr val="F2F2F2"/>
            </a:solidFill>
            <a:ln w="12700" cap="flat">
              <a:noFill/>
              <a:miter lim="400000"/>
            </a:ln>
            <a:effectLst/>
          </p:spPr>
          <p:txBody>
            <a:bodyPr wrap="square" lIns="45719" tIns="45719" rIns="45719" bIns="45719" numCol="1" anchor="ctr">
              <a:noAutofit/>
            </a:bodyPr>
            <a:lstStyle/>
            <a:p>
              <a:endParaRPr dirty="0">
                <a:latin typeface="Arial" panose="020B0604020202020204" pitchFamily="34" charset="0"/>
                <a:cs typeface="Arial" panose="020B0604020202020204" pitchFamily="34" charset="0"/>
              </a:endParaRPr>
            </a:p>
          </p:txBody>
        </p:sp>
        <p:pic>
          <p:nvPicPr>
            <p:cNvPr id="987" name="image18.jpeg" descr="image18.jpeg"/>
            <p:cNvPicPr>
              <a:picLocks noChangeAspect="1"/>
            </p:cNvPicPr>
            <p:nvPr/>
          </p:nvPicPr>
          <p:blipFill>
            <a:blip r:embed="rId2"/>
            <a:stretch>
              <a:fillRect/>
            </a:stretch>
          </p:blipFill>
          <p:spPr>
            <a:xfrm>
              <a:off x="0" y="0"/>
              <a:ext cx="2896450" cy="4766003"/>
            </a:xfrm>
            <a:prstGeom prst="rect">
              <a:avLst/>
            </a:prstGeom>
            <a:ln w="12700" cap="flat">
              <a:noFill/>
              <a:miter lim="400000"/>
            </a:ln>
            <a:effectLst/>
          </p:spPr>
        </p:pic>
      </p:grpSp>
      <p:grpSp>
        <p:nvGrpSpPr>
          <p:cNvPr id="992" name="Group 2"/>
          <p:cNvGrpSpPr/>
          <p:nvPr/>
        </p:nvGrpSpPr>
        <p:grpSpPr>
          <a:xfrm>
            <a:off x="2754086" y="396859"/>
            <a:ext cx="6683828" cy="967589"/>
            <a:chOff x="0" y="-1"/>
            <a:chExt cx="6683827" cy="967588"/>
          </a:xfrm>
        </p:grpSpPr>
        <p:sp>
          <p:nvSpPr>
            <p:cNvPr id="989" name="Title 1"/>
            <p:cNvSpPr txBox="1"/>
            <p:nvPr/>
          </p:nvSpPr>
          <p:spPr>
            <a:xfrm>
              <a:off x="203328" y="-1"/>
              <a:ext cx="6277172" cy="453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lnSpc>
                  <a:spcPct val="90000"/>
                </a:lnSpc>
                <a:defRPr sz="1200" spc="200">
                  <a:latin typeface="+mn-lt"/>
                  <a:ea typeface="+mn-ea"/>
                  <a:cs typeface="+mn-cs"/>
                  <a:sym typeface="Arial"/>
                </a:defRPr>
              </a:lvl1pPr>
            </a:lstStyle>
            <a:p>
              <a:r>
                <a:rPr dirty="0">
                  <a:latin typeface="Arial" panose="020B0604020202020204" pitchFamily="34" charset="0"/>
                </a:rPr>
                <a:t>GOOD FOR YOUR EMPLOYEES. GOOD FOR YOUR BUSINESS.</a:t>
              </a:r>
            </a:p>
          </p:txBody>
        </p:sp>
        <p:sp>
          <p:nvSpPr>
            <p:cNvPr id="990" name="Straight Connector 4"/>
            <p:cNvSpPr/>
            <p:nvPr/>
          </p:nvSpPr>
          <p:spPr>
            <a:xfrm>
              <a:off x="3042498" y="967586"/>
              <a:ext cx="598831" cy="1"/>
            </a:xfrm>
            <a:prstGeom prst="line">
              <a:avLst/>
            </a:prstGeom>
            <a:noFill/>
            <a:ln w="38100" cap="flat">
              <a:solidFill>
                <a:schemeClr val="accent3"/>
              </a:solidFill>
              <a:prstDash val="solid"/>
              <a:miter lim="800000"/>
            </a:ln>
            <a:effectLst/>
          </p:spPr>
          <p:txBody>
            <a:bodyPr wrap="square" lIns="45719" tIns="45719" rIns="45719" bIns="45719" numCol="1" anchor="t">
              <a:noAutofit/>
            </a:bodyPr>
            <a:lstStyle/>
            <a:p>
              <a:endParaRPr dirty="0">
                <a:latin typeface="Arial" panose="020B0604020202020204" pitchFamily="34" charset="0"/>
                <a:cs typeface="Arial" panose="020B0604020202020204" pitchFamily="34" charset="0"/>
              </a:endParaRPr>
            </a:p>
          </p:txBody>
        </p:sp>
        <p:sp>
          <p:nvSpPr>
            <p:cNvPr id="991" name="TextBox 5"/>
            <p:cNvSpPr txBox="1"/>
            <p:nvPr/>
          </p:nvSpPr>
          <p:spPr>
            <a:xfrm>
              <a:off x="0" y="356222"/>
              <a:ext cx="6683827"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chemeClr val="accent3"/>
                  </a:solidFill>
                  <a:latin typeface="+mn-lt"/>
                  <a:ea typeface="+mn-ea"/>
                  <a:cs typeface="+mn-cs"/>
                  <a:sym typeface="Arial"/>
                </a:defRPr>
              </a:lvl1pPr>
            </a:lstStyle>
            <a:p>
              <a:r>
                <a:rPr lang="en-US" b="1" spc="0" dirty="0">
                  <a:solidFill>
                    <a:srgbClr val="3EBDAB"/>
                  </a:solidFill>
                  <a:latin typeface="Arial Black" panose="020B0604020202020204" pitchFamily="34" charset="0"/>
                  <a:cs typeface="Arial Black" panose="020B0604020202020204" pitchFamily="34" charset="0"/>
                </a:rPr>
                <a:t>Business benefits</a:t>
              </a:r>
            </a:p>
          </p:txBody>
        </p:sp>
      </p:grpSp>
      <p:grpSp>
        <p:nvGrpSpPr>
          <p:cNvPr id="996" name="Group 1"/>
          <p:cNvGrpSpPr/>
          <p:nvPr/>
        </p:nvGrpSpPr>
        <p:grpSpPr>
          <a:xfrm>
            <a:off x="779228" y="2376585"/>
            <a:ext cx="4000206" cy="1449942"/>
            <a:chOff x="-575265" y="0"/>
            <a:chExt cx="4000205" cy="1449940"/>
          </a:xfrm>
        </p:grpSpPr>
        <p:sp>
          <p:nvSpPr>
            <p:cNvPr id="993" name="TextBox 55"/>
            <p:cNvSpPr txBox="1"/>
            <p:nvPr/>
          </p:nvSpPr>
          <p:spPr>
            <a:xfrm>
              <a:off x="-575265" y="603555"/>
              <a:ext cx="2961961" cy="846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1100">
                  <a:latin typeface="+mn-lt"/>
                  <a:ea typeface="+mn-ea"/>
                  <a:cs typeface="+mn-cs"/>
                  <a:sym typeface="Arial"/>
                </a:defRPr>
              </a:lvl1pPr>
            </a:lstStyle>
            <a:p>
              <a:r>
                <a:rPr lang="en-US" dirty="0" err="1">
                  <a:effectLst/>
                  <a:latin typeface="Proxima Nova" panose="02000506030000020004" pitchFamily="2" charset="0"/>
                </a:rPr>
                <a:t>RestoreHealth</a:t>
              </a:r>
              <a:r>
                <a:rPr lang="en-US" dirty="0">
                  <a:effectLst/>
                  <a:latin typeface="Proxima Nova" panose="02000506030000020004" pitchFamily="2" charset="0"/>
                </a:rPr>
                <a:t> boasts 6% weight loss in </a:t>
              </a:r>
              <a:br>
                <a:rPr lang="en-US" dirty="0">
                  <a:effectLst/>
                  <a:latin typeface="Proxima Nova" panose="02000506030000020004" pitchFamily="2" charset="0"/>
                </a:rPr>
              </a:br>
              <a:r>
                <a:rPr lang="en-US" dirty="0">
                  <a:effectLst/>
                  <a:latin typeface="Proxima Nova" panose="02000506030000020004" pitchFamily="2" charset="0"/>
                </a:rPr>
                <a:t>addition to other improved biometrics. With a program that provides relevant, science-backed content and reduces barriers to change, </a:t>
              </a:r>
              <a:br>
                <a:rPr lang="en-US" dirty="0">
                  <a:effectLst/>
                  <a:latin typeface="Proxima Nova" panose="02000506030000020004" pitchFamily="2" charset="0"/>
                </a:rPr>
              </a:br>
              <a:r>
                <a:rPr lang="en-US" dirty="0">
                  <a:effectLst/>
                  <a:latin typeface="Proxima Nova" panose="02000506030000020004" pitchFamily="2" charset="0"/>
                </a:rPr>
                <a:t>member create life-long healthy habits.</a:t>
              </a:r>
            </a:p>
          </p:txBody>
        </p:sp>
        <p:sp>
          <p:nvSpPr>
            <p:cNvPr id="994" name="TextBox 56"/>
            <p:cNvSpPr txBox="1"/>
            <p:nvPr/>
          </p:nvSpPr>
          <p:spPr>
            <a:xfrm>
              <a:off x="0" y="112056"/>
              <a:ext cx="2386696"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1600" spc="300">
                  <a:solidFill>
                    <a:schemeClr val="accent3"/>
                  </a:solidFill>
                  <a:latin typeface="+mn-lt"/>
                  <a:ea typeface="+mn-ea"/>
                  <a:cs typeface="+mn-cs"/>
                  <a:sym typeface="Arial"/>
                </a:defRPr>
              </a:lvl1pPr>
            </a:lstStyle>
            <a:p>
              <a:r>
                <a:rPr lang="en-US" dirty="0">
                  <a:latin typeface="Arial" panose="020B0604020202020204" pitchFamily="34" charset="0"/>
                </a:rPr>
                <a:t>REAL, LASTING RESULTS</a:t>
              </a:r>
              <a:endParaRPr dirty="0">
                <a:latin typeface="Arial" panose="020B0604020202020204" pitchFamily="34" charset="0"/>
              </a:endParaRPr>
            </a:p>
          </p:txBody>
        </p:sp>
        <p:sp>
          <p:nvSpPr>
            <p:cNvPr id="995" name="TextBox 60"/>
            <p:cNvSpPr txBox="1"/>
            <p:nvPr/>
          </p:nvSpPr>
          <p:spPr>
            <a:xfrm>
              <a:off x="2705435" y="0"/>
              <a:ext cx="719505" cy="738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4800">
                  <a:solidFill>
                    <a:schemeClr val="accent1"/>
                  </a:solidFill>
                  <a:latin typeface="+mn-lt"/>
                  <a:ea typeface="+mn-ea"/>
                  <a:cs typeface="+mn-cs"/>
                  <a:sym typeface="Arial"/>
                </a:defRPr>
              </a:lvl1pPr>
            </a:lstStyle>
            <a:p>
              <a:r>
                <a:rPr dirty="0">
                  <a:latin typeface="Arial" panose="020B0604020202020204" pitchFamily="34" charset="0"/>
                </a:rPr>
                <a:t>1</a:t>
              </a:r>
            </a:p>
          </p:txBody>
        </p:sp>
      </p:grpSp>
      <p:grpSp>
        <p:nvGrpSpPr>
          <p:cNvPr id="1000" name="Group 8"/>
          <p:cNvGrpSpPr/>
          <p:nvPr/>
        </p:nvGrpSpPr>
        <p:grpSpPr>
          <a:xfrm>
            <a:off x="722195" y="4603642"/>
            <a:ext cx="4057237" cy="1689130"/>
            <a:chOff x="0" y="0"/>
            <a:chExt cx="4057236" cy="1689128"/>
          </a:xfrm>
        </p:grpSpPr>
        <p:sp>
          <p:nvSpPr>
            <p:cNvPr id="997" name="TextBox 58"/>
            <p:cNvSpPr txBox="1"/>
            <p:nvPr/>
          </p:nvSpPr>
          <p:spPr>
            <a:xfrm>
              <a:off x="632298" y="673466"/>
              <a:ext cx="2386696" cy="10156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r"/>
              <a:r>
                <a:rPr lang="en-US" sz="1100" dirty="0">
                  <a:latin typeface="Proxima Nova" panose="02000506030000020004" pitchFamily="2" charset="0"/>
                  <a:sym typeface="Arial"/>
                </a:rPr>
                <a:t>As employees get healthier, they require less medical intervention. That means a reduction in ER visits, medications, and health-related interventions.  </a:t>
              </a:r>
            </a:p>
            <a:p>
              <a:pPr algn="r">
                <a:defRPr sz="1100">
                  <a:latin typeface="+mn-lt"/>
                  <a:ea typeface="+mn-ea"/>
                  <a:cs typeface="+mn-cs"/>
                  <a:sym typeface="Arial"/>
                </a:defRPr>
              </a:pPr>
              <a:r>
                <a:rPr sz="1100" dirty="0">
                  <a:latin typeface="Proxima Nova" panose="02000506030000020004" pitchFamily="2" charset="0"/>
                  <a:sym typeface="Arial"/>
                </a:rPr>
                <a:t>.</a:t>
              </a:r>
            </a:p>
          </p:txBody>
        </p:sp>
        <p:sp>
          <p:nvSpPr>
            <p:cNvPr id="998" name="TextBox 59"/>
            <p:cNvSpPr txBox="1"/>
            <p:nvPr/>
          </p:nvSpPr>
          <p:spPr>
            <a:xfrm>
              <a:off x="0" y="112056"/>
              <a:ext cx="3018994"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1600" spc="300">
                  <a:solidFill>
                    <a:schemeClr val="accent3"/>
                  </a:solidFill>
                  <a:latin typeface="+mn-lt"/>
                  <a:ea typeface="+mn-ea"/>
                  <a:cs typeface="+mn-cs"/>
                  <a:sym typeface="Arial"/>
                </a:defRPr>
              </a:lvl1pPr>
            </a:lstStyle>
            <a:p>
              <a:r>
                <a:rPr lang="en-US" dirty="0">
                  <a:latin typeface="Arial" panose="020B0604020202020204" pitchFamily="34" charset="0"/>
                </a:rPr>
                <a:t>REDUCED HEALTHCARE COSTS</a:t>
              </a:r>
              <a:endParaRPr dirty="0">
                <a:latin typeface="Arial" panose="020B0604020202020204" pitchFamily="34" charset="0"/>
              </a:endParaRPr>
            </a:p>
          </p:txBody>
        </p:sp>
        <p:sp>
          <p:nvSpPr>
            <p:cNvPr id="999" name="TextBox 63"/>
            <p:cNvSpPr txBox="1"/>
            <p:nvPr/>
          </p:nvSpPr>
          <p:spPr>
            <a:xfrm>
              <a:off x="3337732" y="0"/>
              <a:ext cx="719504" cy="738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4800">
                  <a:solidFill>
                    <a:schemeClr val="accent3"/>
                  </a:solidFill>
                  <a:latin typeface="+mn-lt"/>
                  <a:ea typeface="+mn-ea"/>
                  <a:cs typeface="+mn-cs"/>
                  <a:sym typeface="Arial"/>
                </a:defRPr>
              </a:lvl1pPr>
            </a:lstStyle>
            <a:p>
              <a:r>
                <a:rPr dirty="0">
                  <a:latin typeface="Arial" panose="020B0604020202020204" pitchFamily="34" charset="0"/>
                </a:rPr>
                <a:t>2</a:t>
              </a:r>
            </a:p>
          </p:txBody>
        </p:sp>
      </p:grpSp>
      <p:grpSp>
        <p:nvGrpSpPr>
          <p:cNvPr id="1004" name="Group 6"/>
          <p:cNvGrpSpPr/>
          <p:nvPr/>
        </p:nvGrpSpPr>
        <p:grpSpPr>
          <a:xfrm>
            <a:off x="7310679" y="2376585"/>
            <a:ext cx="3927375" cy="1540497"/>
            <a:chOff x="0" y="0"/>
            <a:chExt cx="3927373" cy="1540495"/>
          </a:xfrm>
        </p:grpSpPr>
        <p:sp>
          <p:nvSpPr>
            <p:cNvPr id="1001" name="TextBox 54"/>
            <p:cNvSpPr txBox="1"/>
            <p:nvPr/>
          </p:nvSpPr>
          <p:spPr>
            <a:xfrm>
              <a:off x="0" y="0"/>
              <a:ext cx="712184" cy="738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4800">
                  <a:solidFill>
                    <a:schemeClr val="accent2"/>
                  </a:solidFill>
                  <a:latin typeface="+mn-lt"/>
                  <a:ea typeface="+mn-ea"/>
                  <a:cs typeface="+mn-cs"/>
                  <a:sym typeface="Arial"/>
                </a:defRPr>
              </a:lvl1pPr>
            </a:lstStyle>
            <a:p>
              <a:r>
                <a:rPr dirty="0">
                  <a:latin typeface="Arial" panose="020B0604020202020204" pitchFamily="34" charset="0"/>
                </a:rPr>
                <a:t>3</a:t>
              </a:r>
            </a:p>
          </p:txBody>
        </p:sp>
        <p:sp>
          <p:nvSpPr>
            <p:cNvPr id="1002" name="TextBox 61"/>
            <p:cNvSpPr txBox="1"/>
            <p:nvPr/>
          </p:nvSpPr>
          <p:spPr>
            <a:xfrm>
              <a:off x="1040862" y="694110"/>
              <a:ext cx="2528272" cy="846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lang="en-US" dirty="0">
                  <a:effectLst/>
                  <a:latin typeface="Proxima Nova" panose="02000506030000020004" pitchFamily="2" charset="0"/>
                </a:rPr>
                <a:t>Providing employees with tools that continually meet their needs, they are more likely to respect their employer– minimizing turnover and increasing productivity.</a:t>
              </a:r>
            </a:p>
          </p:txBody>
        </p:sp>
        <p:sp>
          <p:nvSpPr>
            <p:cNvPr id="1003" name="TextBox 62"/>
            <p:cNvSpPr txBox="1"/>
            <p:nvPr/>
          </p:nvSpPr>
          <p:spPr>
            <a:xfrm>
              <a:off x="1030923" y="112056"/>
              <a:ext cx="2896450"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lang="en-US" dirty="0">
                  <a:latin typeface="Arial" panose="020B0604020202020204" pitchFamily="34" charset="0"/>
                </a:rPr>
                <a:t>INCREASE EMPLOYER SATISFACTION</a:t>
              </a:r>
              <a:endParaRPr dirty="0">
                <a:latin typeface="Arial" panose="020B0604020202020204" pitchFamily="34" charset="0"/>
              </a:endParaRPr>
            </a:p>
          </p:txBody>
        </p:sp>
      </p:grpSp>
      <p:grpSp>
        <p:nvGrpSpPr>
          <p:cNvPr id="1008" name="Group 7"/>
          <p:cNvGrpSpPr/>
          <p:nvPr/>
        </p:nvGrpSpPr>
        <p:grpSpPr>
          <a:xfrm>
            <a:off x="7310679" y="4603642"/>
            <a:ext cx="3569136" cy="1527981"/>
            <a:chOff x="0" y="0"/>
            <a:chExt cx="3569134" cy="1527979"/>
          </a:xfrm>
        </p:grpSpPr>
        <p:sp>
          <p:nvSpPr>
            <p:cNvPr id="1005" name="TextBox 57"/>
            <p:cNvSpPr txBox="1"/>
            <p:nvPr/>
          </p:nvSpPr>
          <p:spPr>
            <a:xfrm>
              <a:off x="0" y="0"/>
              <a:ext cx="712184" cy="738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4800">
                  <a:solidFill>
                    <a:schemeClr val="accent4"/>
                  </a:solidFill>
                  <a:latin typeface="+mn-lt"/>
                  <a:ea typeface="+mn-ea"/>
                  <a:cs typeface="+mn-cs"/>
                  <a:sym typeface="Arial"/>
                </a:defRPr>
              </a:lvl1pPr>
            </a:lstStyle>
            <a:p>
              <a:r>
                <a:rPr dirty="0">
                  <a:latin typeface="Arial" panose="020B0604020202020204" pitchFamily="34" charset="0"/>
                </a:rPr>
                <a:t>4</a:t>
              </a:r>
            </a:p>
          </p:txBody>
        </p:sp>
        <p:sp>
          <p:nvSpPr>
            <p:cNvPr id="1006" name="TextBox 64"/>
            <p:cNvSpPr txBox="1"/>
            <p:nvPr/>
          </p:nvSpPr>
          <p:spPr>
            <a:xfrm>
              <a:off x="1040862" y="681594"/>
              <a:ext cx="2528272" cy="84638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100">
                  <a:latin typeface="+mn-lt"/>
                  <a:ea typeface="+mn-ea"/>
                  <a:cs typeface="+mn-cs"/>
                  <a:sym typeface="Arial"/>
                </a:defRPr>
              </a:lvl1pPr>
            </a:lstStyle>
            <a:p>
              <a:r>
                <a:rPr lang="en-US" dirty="0">
                  <a:effectLst/>
                  <a:latin typeface="Proxima Nova" panose="02000506030000020004" pitchFamily="2" charset="0"/>
                </a:rPr>
                <a:t>Healthier employees perform better at work. With their health issues improved,  employees on </a:t>
              </a:r>
              <a:r>
                <a:rPr lang="en-US" dirty="0" err="1">
                  <a:effectLst/>
                  <a:latin typeface="Proxima Nova" panose="02000506030000020004" pitchFamily="2" charset="0"/>
                </a:rPr>
                <a:t>RestoreHealth</a:t>
              </a:r>
              <a:r>
                <a:rPr lang="en-US" dirty="0">
                  <a:effectLst/>
                  <a:latin typeface="Proxima Nova" panose="02000506030000020004" pitchFamily="2" charset="0"/>
                </a:rPr>
                <a:t> can show up for work, produce quality work, and be present in mind and body. </a:t>
              </a:r>
            </a:p>
          </p:txBody>
        </p:sp>
        <p:sp>
          <p:nvSpPr>
            <p:cNvPr id="1007" name="TextBox 65"/>
            <p:cNvSpPr txBox="1"/>
            <p:nvPr/>
          </p:nvSpPr>
          <p:spPr>
            <a:xfrm>
              <a:off x="1030923" y="112056"/>
              <a:ext cx="2538211"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600" spc="300">
                  <a:solidFill>
                    <a:schemeClr val="accent3"/>
                  </a:solidFill>
                  <a:latin typeface="+mn-lt"/>
                  <a:ea typeface="+mn-ea"/>
                  <a:cs typeface="+mn-cs"/>
                  <a:sym typeface="Arial"/>
                </a:defRPr>
              </a:lvl1pPr>
            </a:lstStyle>
            <a:p>
              <a:r>
                <a:rPr dirty="0">
                  <a:latin typeface="Arial" panose="020B0604020202020204" pitchFamily="34" charset="0"/>
                </a:rPr>
                <a:t>INCREASED </a:t>
              </a:r>
              <a:r>
                <a:rPr lang="en-US" dirty="0">
                  <a:latin typeface="Arial" panose="020B0604020202020204" pitchFamily="34" charset="0"/>
                </a:rPr>
                <a:t>WORK ETHIC</a:t>
              </a:r>
              <a:endParaRPr dirty="0">
                <a:latin typeface="Arial" panose="020B0604020202020204" pitchFamily="34" charset="0"/>
              </a:endParaRP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996"/>
                                        </p:tgtEl>
                                        <p:attrNameLst>
                                          <p:attrName>style.visibility</p:attrName>
                                        </p:attrNameLst>
                                      </p:cBhvr>
                                      <p:to>
                                        <p:strVal val="visible"/>
                                      </p:to>
                                    </p:set>
                                    <p:anim calcmode="lin" valueType="num">
                                      <p:cBhvr>
                                        <p:cTn id="7" dur="500" fill="hold"/>
                                        <p:tgtEl>
                                          <p:spTgt spid="996"/>
                                        </p:tgtEl>
                                        <p:attrNameLst>
                                          <p:attrName>ppt_x</p:attrName>
                                        </p:attrNameLst>
                                      </p:cBhvr>
                                      <p:tavLst>
                                        <p:tav tm="0">
                                          <p:val>
                                            <p:strVal val="0-#ppt_w/2"/>
                                          </p:val>
                                        </p:tav>
                                        <p:tav tm="100000">
                                          <p:val>
                                            <p:strVal val="#ppt_x"/>
                                          </p:val>
                                        </p:tav>
                                      </p:tavLst>
                                    </p:anim>
                                    <p:anim calcmode="lin" valueType="num">
                                      <p:cBhvr>
                                        <p:cTn id="8" dur="500" fill="hold"/>
                                        <p:tgtEl>
                                          <p:spTgt spid="99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iterate>
                                    <p:tmAbs val="0"/>
                                  </p:iterate>
                                  <p:childTnLst>
                                    <p:set>
                                      <p:cBhvr>
                                        <p:cTn id="11" fill="hold"/>
                                        <p:tgtEl>
                                          <p:spTgt spid="1000"/>
                                        </p:tgtEl>
                                        <p:attrNameLst>
                                          <p:attrName>style.visibility</p:attrName>
                                        </p:attrNameLst>
                                      </p:cBhvr>
                                      <p:to>
                                        <p:strVal val="visible"/>
                                      </p:to>
                                    </p:set>
                                    <p:anim calcmode="lin" valueType="num">
                                      <p:cBhvr>
                                        <p:cTn id="12" dur="500" fill="hold"/>
                                        <p:tgtEl>
                                          <p:spTgt spid="1000"/>
                                        </p:tgtEl>
                                        <p:attrNameLst>
                                          <p:attrName>ppt_x</p:attrName>
                                        </p:attrNameLst>
                                      </p:cBhvr>
                                      <p:tavLst>
                                        <p:tav tm="0">
                                          <p:val>
                                            <p:strVal val="0-#ppt_w/2"/>
                                          </p:val>
                                        </p:tav>
                                        <p:tav tm="100000">
                                          <p:val>
                                            <p:strVal val="#ppt_x"/>
                                          </p:val>
                                        </p:tav>
                                      </p:tavLst>
                                    </p:anim>
                                    <p:anim calcmode="lin" valueType="num">
                                      <p:cBhvr>
                                        <p:cTn id="13" dur="500" fill="hold"/>
                                        <p:tgtEl>
                                          <p:spTgt spid="100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iterate>
                                    <p:tmAbs val="0"/>
                                  </p:iterate>
                                  <p:childTnLst>
                                    <p:set>
                                      <p:cBhvr>
                                        <p:cTn id="16" fill="hold"/>
                                        <p:tgtEl>
                                          <p:spTgt spid="1004"/>
                                        </p:tgtEl>
                                        <p:attrNameLst>
                                          <p:attrName>style.visibility</p:attrName>
                                        </p:attrNameLst>
                                      </p:cBhvr>
                                      <p:to>
                                        <p:strVal val="visible"/>
                                      </p:to>
                                    </p:set>
                                    <p:anim calcmode="lin" valueType="num">
                                      <p:cBhvr>
                                        <p:cTn id="17" dur="500" fill="hold"/>
                                        <p:tgtEl>
                                          <p:spTgt spid="1004"/>
                                        </p:tgtEl>
                                        <p:attrNameLst>
                                          <p:attrName>ppt_x</p:attrName>
                                        </p:attrNameLst>
                                      </p:cBhvr>
                                      <p:tavLst>
                                        <p:tav tm="0">
                                          <p:val>
                                            <p:strVal val="1+#ppt_w/2"/>
                                          </p:val>
                                        </p:tav>
                                        <p:tav tm="100000">
                                          <p:val>
                                            <p:strVal val="#ppt_x"/>
                                          </p:val>
                                        </p:tav>
                                      </p:tavLst>
                                    </p:anim>
                                    <p:anim calcmode="lin" valueType="num">
                                      <p:cBhvr>
                                        <p:cTn id="18" dur="500" fill="hold"/>
                                        <p:tgtEl>
                                          <p:spTgt spid="100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grpId="0" nodeType="afterEffect">
                                  <p:stCondLst>
                                    <p:cond delay="0"/>
                                  </p:stCondLst>
                                  <p:iterate>
                                    <p:tmAbs val="0"/>
                                  </p:iterate>
                                  <p:childTnLst>
                                    <p:set>
                                      <p:cBhvr>
                                        <p:cTn id="21" fill="hold"/>
                                        <p:tgtEl>
                                          <p:spTgt spid="1008"/>
                                        </p:tgtEl>
                                        <p:attrNameLst>
                                          <p:attrName>style.visibility</p:attrName>
                                        </p:attrNameLst>
                                      </p:cBhvr>
                                      <p:to>
                                        <p:strVal val="visible"/>
                                      </p:to>
                                    </p:set>
                                    <p:anim calcmode="lin" valueType="num">
                                      <p:cBhvr>
                                        <p:cTn id="22" dur="500" fill="hold"/>
                                        <p:tgtEl>
                                          <p:spTgt spid="1008"/>
                                        </p:tgtEl>
                                        <p:attrNameLst>
                                          <p:attrName>ppt_x</p:attrName>
                                        </p:attrNameLst>
                                      </p:cBhvr>
                                      <p:tavLst>
                                        <p:tav tm="0">
                                          <p:val>
                                            <p:strVal val="1+#ppt_w/2"/>
                                          </p:val>
                                        </p:tav>
                                        <p:tav tm="100000">
                                          <p:val>
                                            <p:strVal val="#ppt_x"/>
                                          </p:val>
                                        </p:tav>
                                      </p:tavLst>
                                    </p:anim>
                                    <p:anim calcmode="lin" valueType="num">
                                      <p:cBhvr>
                                        <p:cTn id="23" dur="500" fill="hold"/>
                                        <p:tgtEl>
                                          <p:spTgt spid="10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6" grpId="0" animBg="1" advAuto="0"/>
      <p:bldP spid="1000" grpId="0" animBg="1" advAuto="0"/>
      <p:bldP spid="1004" grpId="0" animBg="1" advAuto="0"/>
      <p:bldP spid="1008"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FC3ED8-877D-6A48-BB1F-7E5FFA5D348A}"/>
              </a:ext>
            </a:extLst>
          </p:cNvPr>
          <p:cNvSpPr/>
          <p:nvPr/>
        </p:nvSpPr>
        <p:spPr>
          <a:xfrm>
            <a:off x="534837" y="4972141"/>
            <a:ext cx="5909506" cy="9981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Freeform: Shape 11">
            <a:extLst>
              <a:ext uri="{FF2B5EF4-FFF2-40B4-BE49-F238E27FC236}">
                <a16:creationId xmlns:a16="http://schemas.microsoft.com/office/drawing/2014/main" id="{61BA6C86-033F-4A76-9EFE-9A29DC868C00}"/>
              </a:ext>
            </a:extLst>
          </p:cNvPr>
          <p:cNvSpPr/>
          <p:nvPr/>
        </p:nvSpPr>
        <p:spPr>
          <a:xfrm>
            <a:off x="10834138" y="3976611"/>
            <a:ext cx="1008485" cy="1008484"/>
          </a:xfrm>
          <a:custGeom>
            <a:avLst/>
            <a:gdLst>
              <a:gd name="connsiteX0" fmla="*/ 504243 w 1008485"/>
              <a:gd name="connsiteY0" fmla="*/ 0 h 1008484"/>
              <a:gd name="connsiteX1" fmla="*/ 582828 w 1008485"/>
              <a:gd name="connsiteY1" fmla="*/ 32551 h 1008484"/>
              <a:gd name="connsiteX2" fmla="*/ 975934 w 1008485"/>
              <a:gd name="connsiteY2" fmla="*/ 425657 h 1008484"/>
              <a:gd name="connsiteX3" fmla="*/ 975934 w 1008485"/>
              <a:gd name="connsiteY3" fmla="*/ 582827 h 1008484"/>
              <a:gd name="connsiteX4" fmla="*/ 582828 w 1008485"/>
              <a:gd name="connsiteY4" fmla="*/ 975933 h 1008484"/>
              <a:gd name="connsiteX5" fmla="*/ 425658 w 1008485"/>
              <a:gd name="connsiteY5" fmla="*/ 975933 h 1008484"/>
              <a:gd name="connsiteX6" fmla="*/ 32552 w 1008485"/>
              <a:gd name="connsiteY6" fmla="*/ 582827 h 1008484"/>
              <a:gd name="connsiteX7" fmla="*/ 32552 w 1008485"/>
              <a:gd name="connsiteY7" fmla="*/ 425657 h 1008484"/>
              <a:gd name="connsiteX8" fmla="*/ 425658 w 1008485"/>
              <a:gd name="connsiteY8" fmla="*/ 32551 h 1008484"/>
              <a:gd name="connsiteX9" fmla="*/ 504243 w 1008485"/>
              <a:gd name="connsiteY9" fmla="*/ 0 h 100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485" h="1008484">
                <a:moveTo>
                  <a:pt x="504243" y="0"/>
                </a:moveTo>
                <a:cubicBezTo>
                  <a:pt x="532685" y="0"/>
                  <a:pt x="561128" y="10850"/>
                  <a:pt x="582828" y="32551"/>
                </a:cubicBezTo>
                <a:lnTo>
                  <a:pt x="975934" y="425657"/>
                </a:lnTo>
                <a:cubicBezTo>
                  <a:pt x="1019336" y="469059"/>
                  <a:pt x="1019336" y="539426"/>
                  <a:pt x="975934" y="582827"/>
                </a:cubicBezTo>
                <a:lnTo>
                  <a:pt x="582828" y="975933"/>
                </a:lnTo>
                <a:cubicBezTo>
                  <a:pt x="539427" y="1019335"/>
                  <a:pt x="469059" y="1019335"/>
                  <a:pt x="425658" y="975933"/>
                </a:cubicBezTo>
                <a:lnTo>
                  <a:pt x="32552" y="582827"/>
                </a:lnTo>
                <a:cubicBezTo>
                  <a:pt x="-10850" y="539426"/>
                  <a:pt x="-10850" y="469059"/>
                  <a:pt x="32552" y="425657"/>
                </a:cubicBezTo>
                <a:lnTo>
                  <a:pt x="425658" y="32551"/>
                </a:lnTo>
                <a:cubicBezTo>
                  <a:pt x="447359" y="10850"/>
                  <a:pt x="475801" y="0"/>
                  <a:pt x="50424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rial" panose="020B0604020202020204" pitchFamily="34" charset="0"/>
            </a:endParaRPr>
          </a:p>
        </p:txBody>
      </p:sp>
      <p:grpSp>
        <p:nvGrpSpPr>
          <p:cNvPr id="41" name="Group 40">
            <a:extLst>
              <a:ext uri="{FF2B5EF4-FFF2-40B4-BE49-F238E27FC236}">
                <a16:creationId xmlns:a16="http://schemas.microsoft.com/office/drawing/2014/main" id="{6F7BCD0F-CEA7-4354-A297-81DA568FDEC9}"/>
              </a:ext>
            </a:extLst>
          </p:cNvPr>
          <p:cNvGrpSpPr/>
          <p:nvPr/>
        </p:nvGrpSpPr>
        <p:grpSpPr>
          <a:xfrm>
            <a:off x="762419" y="2586766"/>
            <a:ext cx="5464209" cy="3215162"/>
            <a:chOff x="746344" y="997505"/>
            <a:chExt cx="5464209" cy="3215162"/>
          </a:xfrm>
        </p:grpSpPr>
        <p:sp>
          <p:nvSpPr>
            <p:cNvPr id="42" name="TextBox 41">
              <a:extLst>
                <a:ext uri="{FF2B5EF4-FFF2-40B4-BE49-F238E27FC236}">
                  <a16:creationId xmlns:a16="http://schemas.microsoft.com/office/drawing/2014/main" id="{45E6BA9B-80A2-4A8A-A331-18EF25B58EAE}"/>
                </a:ext>
              </a:extLst>
            </p:cNvPr>
            <p:cNvSpPr txBox="1"/>
            <p:nvPr/>
          </p:nvSpPr>
          <p:spPr>
            <a:xfrm>
              <a:off x="746345" y="997505"/>
              <a:ext cx="3809580" cy="1969770"/>
            </a:xfrm>
            <a:prstGeom prst="rect">
              <a:avLst/>
            </a:prstGeom>
            <a:noFill/>
          </p:spPr>
          <p:txBody>
            <a:bodyPr wrap="square" lIns="0" tIns="0" rIns="0" bIns="0" rtlCol="0">
              <a:spAutoFit/>
            </a:bodyPr>
            <a:lstStyle/>
            <a:p>
              <a:r>
                <a:rPr lang="en-US" sz="3200" b="1" dirty="0">
                  <a:solidFill>
                    <a:srgbClr val="3EBDAB"/>
                  </a:solidFill>
                  <a:latin typeface="Arial Black" panose="020B0604020202020204" pitchFamily="34" charset="0"/>
                  <a:cs typeface="Arial Black" panose="020B0604020202020204" pitchFamily="34" charset="0"/>
                </a:rPr>
                <a:t>Improving employee health, one person </a:t>
              </a:r>
            </a:p>
            <a:p>
              <a:r>
                <a:rPr lang="en-US" sz="3200" b="1" dirty="0">
                  <a:solidFill>
                    <a:srgbClr val="3EBDAB"/>
                  </a:solidFill>
                  <a:latin typeface="Arial Black" panose="020B0604020202020204" pitchFamily="34" charset="0"/>
                  <a:cs typeface="Arial Black" panose="020B0604020202020204" pitchFamily="34" charset="0"/>
                </a:rPr>
                <a:t>at a time.</a:t>
              </a:r>
            </a:p>
          </p:txBody>
        </p:sp>
        <p:sp>
          <p:nvSpPr>
            <p:cNvPr id="43" name="TextBox 42">
              <a:extLst>
                <a:ext uri="{FF2B5EF4-FFF2-40B4-BE49-F238E27FC236}">
                  <a16:creationId xmlns:a16="http://schemas.microsoft.com/office/drawing/2014/main" id="{A2003764-8490-43B0-A76C-431B69894670}"/>
                </a:ext>
              </a:extLst>
            </p:cNvPr>
            <p:cNvSpPr txBox="1"/>
            <p:nvPr/>
          </p:nvSpPr>
          <p:spPr>
            <a:xfrm>
              <a:off x="746344" y="3531070"/>
              <a:ext cx="5464209" cy="681597"/>
            </a:xfrm>
            <a:prstGeom prst="rect">
              <a:avLst/>
            </a:prstGeom>
            <a:noFill/>
          </p:spPr>
          <p:txBody>
            <a:bodyPr wrap="square" lIns="0" tIns="0" rIns="0" bIns="0" rtlCol="0">
              <a:spAutoFit/>
            </a:bodyPr>
            <a:lstStyle/>
            <a:p>
              <a:pPr>
                <a:lnSpc>
                  <a:spcPct val="150000"/>
                </a:lnSpc>
              </a:pPr>
              <a:r>
                <a:rPr lang="en-US" sz="1200" spc="300" dirty="0">
                  <a:solidFill>
                    <a:schemeClr val="bg1"/>
                  </a:solidFill>
                  <a:latin typeface="Arial" panose="020B0604020202020204" pitchFamily="34" charset="0"/>
                  <a:cs typeface="Arial" panose="020B0604020202020204" pitchFamily="34" charset="0"/>
                </a:rPr>
                <a:t>CONTACT US TODAY</a:t>
              </a:r>
            </a:p>
            <a:p>
              <a:pPr>
                <a:lnSpc>
                  <a:spcPct val="150000"/>
                </a:lnSpc>
              </a:pPr>
              <a:r>
                <a:rPr lang="en-US" sz="2000" spc="300" dirty="0" err="1">
                  <a:solidFill>
                    <a:schemeClr val="bg1"/>
                  </a:solidFill>
                  <a:latin typeface="Arial" panose="020B0604020202020204" pitchFamily="34" charset="0"/>
                  <a:cs typeface="Arial" panose="020B0604020202020204" pitchFamily="34" charset="0"/>
                </a:rPr>
                <a:t>jennifer@healthfleet.com</a:t>
              </a:r>
              <a:endParaRPr lang="en-US" sz="2000" spc="300" dirty="0">
                <a:solidFill>
                  <a:schemeClr val="bg1"/>
                </a:solidFill>
                <a:latin typeface="Arial" panose="020B0604020202020204" pitchFamily="34" charset="0"/>
                <a:cs typeface="Arial" panose="020B0604020202020204" pitchFamily="34" charset="0"/>
              </a:endParaRPr>
            </a:p>
          </p:txBody>
        </p:sp>
      </p:grpSp>
      <p:pic>
        <p:nvPicPr>
          <p:cNvPr id="15" name="Picture Placeholder 14" descr="Two people running up stairs&#10;&#10;Description automatically generated with low confidence">
            <a:extLst>
              <a:ext uri="{FF2B5EF4-FFF2-40B4-BE49-F238E27FC236}">
                <a16:creationId xmlns:a16="http://schemas.microsoft.com/office/drawing/2014/main" id="{39604843-12EF-3045-B4E7-EA93BE4AAFE0}"/>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a:xfrm>
            <a:off x="7237183" y="2788931"/>
            <a:ext cx="2946086" cy="2946086"/>
          </a:xfrm>
        </p:spPr>
      </p:pic>
      <p:pic>
        <p:nvPicPr>
          <p:cNvPr id="9" name="Picture Placeholder 8" descr="A person sitting in the grass&#10;&#10;Description automatically generated with medium confidence">
            <a:extLst>
              <a:ext uri="{FF2B5EF4-FFF2-40B4-BE49-F238E27FC236}">
                <a16:creationId xmlns:a16="http://schemas.microsoft.com/office/drawing/2014/main" id="{82AE0120-121E-4D44-A777-8425250E59FF}"/>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p:pic>
      <p:pic>
        <p:nvPicPr>
          <p:cNvPr id="23" name="Picture Placeholder 22" descr="A picture containing bed, indoor, laying&#10;&#10;Description automatically generated">
            <a:extLst>
              <a:ext uri="{FF2B5EF4-FFF2-40B4-BE49-F238E27FC236}">
                <a16:creationId xmlns:a16="http://schemas.microsoft.com/office/drawing/2014/main" id="{5B33E4B9-1FFE-DC4D-B35B-AE4792E1DF1B}"/>
              </a:ext>
            </a:extLst>
          </p:cNvPr>
          <p:cNvPicPr>
            <a:picLocks noGrp="1" noChangeAspect="1"/>
          </p:cNvPicPr>
          <p:nvPr>
            <p:ph type="pic" sz="quarter" idx="15"/>
          </p:nvPr>
        </p:nvPicPr>
        <p:blipFill rotWithShape="1">
          <a:blip r:embed="rId5" cstate="print">
            <a:extLst>
              <a:ext uri="{28A0092B-C50C-407E-A947-70E740481C1C}">
                <a14:useLocalDpi xmlns:a14="http://schemas.microsoft.com/office/drawing/2010/main"/>
              </a:ext>
            </a:extLst>
          </a:blip>
          <a:srcRect/>
          <a:stretch/>
        </p:blipFill>
        <p:spPr>
          <a:xfrm>
            <a:off x="7269936" y="-1"/>
            <a:ext cx="4922064" cy="4171978"/>
          </a:xfrm>
        </p:spPr>
      </p:pic>
      <p:pic>
        <p:nvPicPr>
          <p:cNvPr id="3" name="Picture 2" descr="A close-up of a logo&#10;&#10;Description automatically generated with medium confidence">
            <a:extLst>
              <a:ext uri="{FF2B5EF4-FFF2-40B4-BE49-F238E27FC236}">
                <a16:creationId xmlns:a16="http://schemas.microsoft.com/office/drawing/2014/main" id="{42A011D5-6EB9-F48D-4260-34805BEDE60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5157" t="-5141" r="-855" b="1589"/>
          <a:stretch/>
        </p:blipFill>
        <p:spPr>
          <a:xfrm>
            <a:off x="337351" y="569032"/>
            <a:ext cx="5551712" cy="1233715"/>
          </a:xfrm>
          <a:prstGeom prst="rect">
            <a:avLst/>
          </a:prstGeom>
        </p:spPr>
      </p:pic>
    </p:spTree>
    <p:extLst>
      <p:ext uri="{BB962C8B-B14F-4D97-AF65-F5344CB8AC3E}">
        <p14:creationId xmlns:p14="http://schemas.microsoft.com/office/powerpoint/2010/main" val="381331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CA23CCE-CEE4-4983-9C29-A33BB96E7272}"/>
              </a:ext>
            </a:extLst>
          </p:cNvPr>
          <p:cNvGrpSpPr/>
          <p:nvPr/>
        </p:nvGrpSpPr>
        <p:grpSpPr>
          <a:xfrm>
            <a:off x="6932364" y="910503"/>
            <a:ext cx="3430266" cy="738664"/>
            <a:chOff x="6932364" y="910503"/>
            <a:chExt cx="3430266" cy="738664"/>
          </a:xfrm>
        </p:grpSpPr>
        <p:sp>
          <p:nvSpPr>
            <p:cNvPr id="30" name="Rectangle: Rounded Corners 29">
              <a:extLst>
                <a:ext uri="{FF2B5EF4-FFF2-40B4-BE49-F238E27FC236}">
                  <a16:creationId xmlns:a16="http://schemas.microsoft.com/office/drawing/2014/main" id="{91E35643-BB17-44BE-BDF9-6D58FD123C39}"/>
                </a:ext>
              </a:extLst>
            </p:cNvPr>
            <p:cNvSpPr/>
            <p:nvPr/>
          </p:nvSpPr>
          <p:spPr>
            <a:xfrm>
              <a:off x="6932364" y="910503"/>
              <a:ext cx="677736" cy="677734"/>
            </a:xfrm>
            <a:prstGeom prst="roundRect">
              <a:avLst>
                <a:gd name="adj" fmla="val 267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3" name="TextBox 32">
              <a:extLst>
                <a:ext uri="{FF2B5EF4-FFF2-40B4-BE49-F238E27FC236}">
                  <a16:creationId xmlns:a16="http://schemas.microsoft.com/office/drawing/2014/main" id="{FB33D31D-DC08-4522-A7E7-69C6454CA9BE}"/>
                </a:ext>
              </a:extLst>
            </p:cNvPr>
            <p:cNvSpPr txBox="1"/>
            <p:nvPr/>
          </p:nvSpPr>
          <p:spPr>
            <a:xfrm>
              <a:off x="7896266" y="910503"/>
              <a:ext cx="2466364" cy="738664"/>
            </a:xfrm>
            <a:prstGeom prst="rect">
              <a:avLst/>
            </a:prstGeom>
            <a:noFill/>
          </p:spPr>
          <p:txBody>
            <a:bodyPr wrap="square" lIns="0" tIns="0" rIns="0" bIns="0" rtlCol="0">
              <a:spAutoFit/>
            </a:bodyPr>
            <a:lstStyle/>
            <a:p>
              <a:r>
                <a:rPr lang="en-US" sz="1600" spc="300" dirty="0">
                  <a:solidFill>
                    <a:schemeClr val="tx2"/>
                  </a:solidFill>
                  <a:latin typeface="Arial" panose="020B0604020202020204" pitchFamily="34" charset="0"/>
                </a:rPr>
                <a:t>BRIDGE THE GAP IN CARE BETWEEN VISITS</a:t>
              </a:r>
              <a:endParaRPr lang="en-US" sz="1600" spc="50" dirty="0">
                <a:solidFill>
                  <a:schemeClr val="tx2"/>
                </a:solidFill>
                <a:latin typeface="Arial" panose="020B0604020202020204" pitchFamily="34" charset="0"/>
              </a:endParaRPr>
            </a:p>
          </p:txBody>
        </p:sp>
        <p:sp>
          <p:nvSpPr>
            <p:cNvPr id="34" name="Shape 2431">
              <a:extLst>
                <a:ext uri="{FF2B5EF4-FFF2-40B4-BE49-F238E27FC236}">
                  <a16:creationId xmlns:a16="http://schemas.microsoft.com/office/drawing/2014/main" id="{E91E1D50-03AE-4567-90AD-32EC093C16F1}"/>
                </a:ext>
              </a:extLst>
            </p:cNvPr>
            <p:cNvSpPr/>
            <p:nvPr/>
          </p:nvSpPr>
          <p:spPr>
            <a:xfrm>
              <a:off x="7104244" y="1097569"/>
              <a:ext cx="333976" cy="303604"/>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8" name="Group 7">
            <a:extLst>
              <a:ext uri="{FF2B5EF4-FFF2-40B4-BE49-F238E27FC236}">
                <a16:creationId xmlns:a16="http://schemas.microsoft.com/office/drawing/2014/main" id="{8CCD44F6-4688-4B82-959F-EB63982FA683}"/>
              </a:ext>
            </a:extLst>
          </p:cNvPr>
          <p:cNvGrpSpPr/>
          <p:nvPr/>
        </p:nvGrpSpPr>
        <p:grpSpPr>
          <a:xfrm>
            <a:off x="6934536" y="5170354"/>
            <a:ext cx="4050964" cy="738664"/>
            <a:chOff x="6934536" y="5170354"/>
            <a:chExt cx="4050964" cy="738664"/>
          </a:xfrm>
        </p:grpSpPr>
        <p:sp>
          <p:nvSpPr>
            <p:cNvPr id="28" name="Rectangle: Rounded Corners 27">
              <a:extLst>
                <a:ext uri="{FF2B5EF4-FFF2-40B4-BE49-F238E27FC236}">
                  <a16:creationId xmlns:a16="http://schemas.microsoft.com/office/drawing/2014/main" id="{1D2633DB-945B-4495-A2AE-7830E5DA354F}"/>
                </a:ext>
              </a:extLst>
            </p:cNvPr>
            <p:cNvSpPr/>
            <p:nvPr/>
          </p:nvSpPr>
          <p:spPr>
            <a:xfrm>
              <a:off x="6934536" y="5175120"/>
              <a:ext cx="677736" cy="677734"/>
            </a:xfrm>
            <a:prstGeom prst="roundRect">
              <a:avLst>
                <a:gd name="adj" fmla="val 2676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7" name="TextBox 36">
              <a:extLst>
                <a:ext uri="{FF2B5EF4-FFF2-40B4-BE49-F238E27FC236}">
                  <a16:creationId xmlns:a16="http://schemas.microsoft.com/office/drawing/2014/main" id="{1CB6D3A5-4BC2-4CA1-A7EF-B3C566B1A08B}"/>
                </a:ext>
              </a:extLst>
            </p:cNvPr>
            <p:cNvSpPr txBox="1"/>
            <p:nvPr/>
          </p:nvSpPr>
          <p:spPr>
            <a:xfrm>
              <a:off x="7896266" y="5170354"/>
              <a:ext cx="3089234" cy="738664"/>
            </a:xfrm>
            <a:prstGeom prst="rect">
              <a:avLst/>
            </a:prstGeom>
            <a:noFill/>
          </p:spPr>
          <p:txBody>
            <a:bodyPr wrap="square" lIns="0" tIns="0" rIns="0" bIns="0" rtlCol="0">
              <a:spAutoFit/>
            </a:bodyPr>
            <a:lstStyle/>
            <a:p>
              <a:r>
                <a:rPr lang="en-US" sz="1600" spc="300" dirty="0">
                  <a:solidFill>
                    <a:schemeClr val="tx2"/>
                  </a:solidFill>
                  <a:latin typeface="Arial" panose="020B0604020202020204" pitchFamily="34" charset="0"/>
                </a:rPr>
                <a:t>CREATE LASTING HEALTH HABITS FOR LIFELONG RESULTS</a:t>
              </a:r>
              <a:endParaRPr lang="en-US" sz="1600" spc="50" dirty="0">
                <a:solidFill>
                  <a:schemeClr val="tx2"/>
                </a:solidFill>
                <a:latin typeface="Arial" panose="020B0604020202020204" pitchFamily="34" charset="0"/>
              </a:endParaRPr>
            </a:p>
          </p:txBody>
        </p:sp>
        <p:sp>
          <p:nvSpPr>
            <p:cNvPr id="38" name="Shape 2476">
              <a:extLst>
                <a:ext uri="{FF2B5EF4-FFF2-40B4-BE49-F238E27FC236}">
                  <a16:creationId xmlns:a16="http://schemas.microsoft.com/office/drawing/2014/main" id="{406CA2D4-FD42-4E50-BB35-1A16399EAFCF}"/>
                </a:ext>
              </a:extLst>
            </p:cNvPr>
            <p:cNvSpPr/>
            <p:nvPr/>
          </p:nvSpPr>
          <p:spPr>
            <a:xfrm>
              <a:off x="7106416" y="5347013"/>
              <a:ext cx="333976" cy="33395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 name="Group 1">
            <a:extLst>
              <a:ext uri="{FF2B5EF4-FFF2-40B4-BE49-F238E27FC236}">
                <a16:creationId xmlns:a16="http://schemas.microsoft.com/office/drawing/2014/main" id="{3FF7DA10-47AB-437D-9791-3CC6B54DC7A3}"/>
              </a:ext>
            </a:extLst>
          </p:cNvPr>
          <p:cNvGrpSpPr/>
          <p:nvPr/>
        </p:nvGrpSpPr>
        <p:grpSpPr>
          <a:xfrm>
            <a:off x="6933450" y="3750403"/>
            <a:ext cx="3429180" cy="738664"/>
            <a:chOff x="6933450" y="3750403"/>
            <a:chExt cx="3429180" cy="738664"/>
          </a:xfrm>
        </p:grpSpPr>
        <p:sp>
          <p:nvSpPr>
            <p:cNvPr id="27" name="Rectangle: Rounded Corners 26">
              <a:extLst>
                <a:ext uri="{FF2B5EF4-FFF2-40B4-BE49-F238E27FC236}">
                  <a16:creationId xmlns:a16="http://schemas.microsoft.com/office/drawing/2014/main" id="{C806BEBE-C28F-48E9-9129-742A3BE6256C}"/>
                </a:ext>
              </a:extLst>
            </p:cNvPr>
            <p:cNvSpPr/>
            <p:nvPr/>
          </p:nvSpPr>
          <p:spPr>
            <a:xfrm>
              <a:off x="6933450" y="3750403"/>
              <a:ext cx="677736" cy="677734"/>
            </a:xfrm>
            <a:prstGeom prst="roundRect">
              <a:avLst>
                <a:gd name="adj" fmla="val 267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1" name="TextBox 40">
              <a:extLst>
                <a:ext uri="{FF2B5EF4-FFF2-40B4-BE49-F238E27FC236}">
                  <a16:creationId xmlns:a16="http://schemas.microsoft.com/office/drawing/2014/main" id="{6CF14C13-D564-4F42-B628-928473D9920F}"/>
                </a:ext>
              </a:extLst>
            </p:cNvPr>
            <p:cNvSpPr txBox="1"/>
            <p:nvPr/>
          </p:nvSpPr>
          <p:spPr>
            <a:xfrm>
              <a:off x="7896266" y="3750403"/>
              <a:ext cx="2466364" cy="738664"/>
            </a:xfrm>
            <a:prstGeom prst="rect">
              <a:avLst/>
            </a:prstGeom>
            <a:noFill/>
          </p:spPr>
          <p:txBody>
            <a:bodyPr wrap="square" lIns="0" tIns="0" rIns="0" bIns="0" rtlCol="0">
              <a:spAutoFit/>
            </a:bodyPr>
            <a:lstStyle/>
            <a:p>
              <a:r>
                <a:rPr lang="en-US" sz="1600" spc="300" dirty="0">
                  <a:solidFill>
                    <a:schemeClr val="tx2"/>
                  </a:solidFill>
                  <a:latin typeface="Arial" panose="020B0604020202020204" pitchFamily="34" charset="0"/>
                </a:rPr>
                <a:t>ENGAGE EMPLOYEES ON A PERSONAL LEVEL</a:t>
              </a:r>
              <a:endParaRPr lang="en-US" sz="1600" spc="50" dirty="0">
                <a:solidFill>
                  <a:schemeClr val="tx2"/>
                </a:solidFill>
                <a:latin typeface="Arial" panose="020B0604020202020204" pitchFamily="34" charset="0"/>
              </a:endParaRPr>
            </a:p>
          </p:txBody>
        </p:sp>
        <p:sp>
          <p:nvSpPr>
            <p:cNvPr id="42" name="Shape 2627">
              <a:extLst>
                <a:ext uri="{FF2B5EF4-FFF2-40B4-BE49-F238E27FC236}">
                  <a16:creationId xmlns:a16="http://schemas.microsoft.com/office/drawing/2014/main" id="{9C2B4D20-0EFA-4673-B82F-83EE455D8CF9}"/>
                </a:ext>
              </a:extLst>
            </p:cNvPr>
            <p:cNvSpPr/>
            <p:nvPr/>
          </p:nvSpPr>
          <p:spPr>
            <a:xfrm>
              <a:off x="7105330" y="3922296"/>
              <a:ext cx="333976" cy="333950"/>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3" name="Group 2">
            <a:extLst>
              <a:ext uri="{FF2B5EF4-FFF2-40B4-BE49-F238E27FC236}">
                <a16:creationId xmlns:a16="http://schemas.microsoft.com/office/drawing/2014/main" id="{F332F4A1-23F3-431D-91AC-C9C3A06234C3}"/>
              </a:ext>
            </a:extLst>
          </p:cNvPr>
          <p:cNvGrpSpPr/>
          <p:nvPr/>
        </p:nvGrpSpPr>
        <p:grpSpPr>
          <a:xfrm>
            <a:off x="6932364" y="2325686"/>
            <a:ext cx="3430266" cy="743431"/>
            <a:chOff x="6932364" y="2325686"/>
            <a:chExt cx="3430266" cy="743431"/>
          </a:xfrm>
        </p:grpSpPr>
        <p:sp>
          <p:nvSpPr>
            <p:cNvPr id="29" name="Rectangle: Rounded Corners 28">
              <a:extLst>
                <a:ext uri="{FF2B5EF4-FFF2-40B4-BE49-F238E27FC236}">
                  <a16:creationId xmlns:a16="http://schemas.microsoft.com/office/drawing/2014/main" id="{B53F9364-C737-4BF1-BC69-1049387381B7}"/>
                </a:ext>
              </a:extLst>
            </p:cNvPr>
            <p:cNvSpPr/>
            <p:nvPr/>
          </p:nvSpPr>
          <p:spPr>
            <a:xfrm>
              <a:off x="6932364" y="2325686"/>
              <a:ext cx="677736" cy="677734"/>
            </a:xfrm>
            <a:prstGeom prst="roundRect">
              <a:avLst>
                <a:gd name="adj" fmla="val 267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4" name="TextBox 43">
              <a:extLst>
                <a:ext uri="{FF2B5EF4-FFF2-40B4-BE49-F238E27FC236}">
                  <a16:creationId xmlns:a16="http://schemas.microsoft.com/office/drawing/2014/main" id="{837239BC-536A-443D-8F07-BEC28B0C7C61}"/>
                </a:ext>
              </a:extLst>
            </p:cNvPr>
            <p:cNvSpPr txBox="1"/>
            <p:nvPr/>
          </p:nvSpPr>
          <p:spPr>
            <a:xfrm>
              <a:off x="7896266" y="2330453"/>
              <a:ext cx="2466364" cy="738664"/>
            </a:xfrm>
            <a:prstGeom prst="rect">
              <a:avLst/>
            </a:prstGeom>
            <a:noFill/>
          </p:spPr>
          <p:txBody>
            <a:bodyPr wrap="square" lIns="0" tIns="0" rIns="0" bIns="0" rtlCol="0">
              <a:spAutoFit/>
            </a:bodyPr>
            <a:lstStyle/>
            <a:p>
              <a:r>
                <a:rPr lang="en-US" sz="1600" spc="300" dirty="0">
                  <a:solidFill>
                    <a:schemeClr val="tx2"/>
                  </a:solidFill>
                  <a:latin typeface="Arial" panose="020B0604020202020204" pitchFamily="34" charset="0"/>
                </a:rPr>
                <a:t>REDUCE HEALTHCARE COSTS</a:t>
              </a:r>
              <a:endParaRPr lang="en-US" sz="1600" spc="50" dirty="0">
                <a:solidFill>
                  <a:schemeClr val="tx2"/>
                </a:solidFill>
                <a:latin typeface="Arial" panose="020B0604020202020204" pitchFamily="34" charset="0"/>
              </a:endParaRPr>
            </a:p>
          </p:txBody>
        </p:sp>
        <p:sp>
          <p:nvSpPr>
            <p:cNvPr id="45" name="Shape 2630">
              <a:extLst>
                <a:ext uri="{FF2B5EF4-FFF2-40B4-BE49-F238E27FC236}">
                  <a16:creationId xmlns:a16="http://schemas.microsoft.com/office/drawing/2014/main" id="{5DAF99A2-076D-48FB-BB8E-80F1FA609A01}"/>
                </a:ext>
              </a:extLst>
            </p:cNvPr>
            <p:cNvSpPr/>
            <p:nvPr/>
          </p:nvSpPr>
          <p:spPr>
            <a:xfrm>
              <a:off x="7104349" y="2497570"/>
              <a:ext cx="333768" cy="333966"/>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pic>
        <p:nvPicPr>
          <p:cNvPr id="13" name="Picture Placeholder 12" descr="A collage of people smiling&#10;&#10;Description automatically generated with low confidence">
            <a:extLst>
              <a:ext uri="{FF2B5EF4-FFF2-40B4-BE49-F238E27FC236}">
                <a16:creationId xmlns:a16="http://schemas.microsoft.com/office/drawing/2014/main" id="{2596E24E-20E1-4D56-667C-941C0879183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p:pic>
      <p:grpSp>
        <p:nvGrpSpPr>
          <p:cNvPr id="9" name="Group 8">
            <a:extLst>
              <a:ext uri="{FF2B5EF4-FFF2-40B4-BE49-F238E27FC236}">
                <a16:creationId xmlns:a16="http://schemas.microsoft.com/office/drawing/2014/main" id="{CF0E9F9A-AFAF-D5C3-E9F7-B5249D0BDE0B}"/>
              </a:ext>
            </a:extLst>
          </p:cNvPr>
          <p:cNvGrpSpPr/>
          <p:nvPr/>
        </p:nvGrpSpPr>
        <p:grpSpPr>
          <a:xfrm>
            <a:off x="750990" y="966652"/>
            <a:ext cx="4246875" cy="1530918"/>
            <a:chOff x="2754084" y="77021"/>
            <a:chExt cx="6862227" cy="1530918"/>
          </a:xfrm>
        </p:grpSpPr>
        <p:sp>
          <p:nvSpPr>
            <p:cNvPr id="11" name="Title 1">
              <a:extLst>
                <a:ext uri="{FF2B5EF4-FFF2-40B4-BE49-F238E27FC236}">
                  <a16:creationId xmlns:a16="http://schemas.microsoft.com/office/drawing/2014/main" id="{4BB53F33-AC47-BF05-505A-43B9FD14A53C}"/>
                </a:ext>
              </a:extLst>
            </p:cNvPr>
            <p:cNvSpPr txBox="1">
              <a:spLocks/>
            </p:cNvSpPr>
            <p:nvPr/>
          </p:nvSpPr>
          <p:spPr>
            <a:xfrm>
              <a:off x="2944726" y="1154239"/>
              <a:ext cx="6671585" cy="453700"/>
            </a:xfrm>
            <a:prstGeom prst="rect">
              <a:avLst/>
            </a:prstGeom>
          </p:spPr>
          <p:txBody>
            <a:bodyPr vert="horz" lIns="0" tIns="0" rIns="0" bIns="0" rtlCol="0" anchor="ctr">
              <a:normAutofit/>
            </a:bodyPr>
            <a:lstStyle>
              <a:lvl1pPr algn="ctr" defTabSz="914400" rtl="0" eaLnBrk="1" latinLnBrk="0" hangingPunct="1">
                <a:lnSpc>
                  <a:spcPct val="90000"/>
                </a:lnSpc>
                <a:spcBef>
                  <a:spcPct val="0"/>
                </a:spcBef>
                <a:buNone/>
                <a:defRPr sz="3200" kern="1200" spc="300" baseline="0">
                  <a:solidFill>
                    <a:schemeClr val="tx2"/>
                  </a:solidFill>
                  <a:latin typeface="+mj-lt"/>
                  <a:ea typeface="+mj-ea"/>
                  <a:cs typeface="+mj-cs"/>
                </a:defRPr>
              </a:lvl1pPr>
            </a:lstStyle>
            <a:p>
              <a:pPr algn="l"/>
              <a:r>
                <a:rPr lang="en-US" sz="1200" spc="0" dirty="0">
                  <a:solidFill>
                    <a:schemeClr val="tx1"/>
                  </a:solidFill>
                  <a:latin typeface="Arial" panose="020B0604020202020204" pitchFamily="34" charset="0"/>
                </a:rPr>
                <a:t>Creating healthier lives for</a:t>
              </a:r>
              <a:r>
                <a:rPr lang="en-US" sz="1200" spc="0" baseline="0" dirty="0">
                  <a:solidFill>
                    <a:schemeClr val="tx1"/>
                  </a:solidFill>
                  <a:latin typeface="Arial" panose="020B0604020202020204" pitchFamily="34" charset="0"/>
                </a:rPr>
                <a:t> a subset or your whole population</a:t>
              </a:r>
            </a:p>
          </p:txBody>
        </p:sp>
        <p:sp>
          <p:nvSpPr>
            <p:cNvPr id="12" name="TextBox 11">
              <a:extLst>
                <a:ext uri="{FF2B5EF4-FFF2-40B4-BE49-F238E27FC236}">
                  <a16:creationId xmlns:a16="http://schemas.microsoft.com/office/drawing/2014/main" id="{998C608E-95A4-BAB0-4257-F95F07ED4314}"/>
                </a:ext>
              </a:extLst>
            </p:cNvPr>
            <p:cNvSpPr txBox="1"/>
            <p:nvPr/>
          </p:nvSpPr>
          <p:spPr>
            <a:xfrm>
              <a:off x="2754084" y="77021"/>
              <a:ext cx="6399832" cy="1077218"/>
            </a:xfrm>
            <a:prstGeom prst="rect">
              <a:avLst/>
            </a:prstGeom>
            <a:noFill/>
          </p:spPr>
          <p:txBody>
            <a:bodyPr wrap="square">
              <a:spAutoFit/>
            </a:bodyPr>
            <a:lstStyle>
              <a:defPPr>
                <a:defRPr lang="en-US"/>
              </a:defPPr>
              <a:lvl1pPr algn="ctr" fontAlgn="auto">
                <a:spcBef>
                  <a:spcPts val="0"/>
                </a:spcBef>
                <a:spcAft>
                  <a:spcPts val="0"/>
                </a:spcAft>
                <a:defRPr sz="3200" b="1">
                  <a:solidFill>
                    <a:srgbClr val="3EBDAB"/>
                  </a:solidFill>
                  <a:latin typeface="Arial Black" panose="020B0604020202020204" pitchFamily="34" charset="0"/>
                  <a:cs typeface="Arial Black" panose="020B0604020202020204" pitchFamily="34" charset="0"/>
                </a:defRPr>
              </a:lvl1pPr>
            </a:lstStyle>
            <a:p>
              <a:pPr algn="l">
                <a:defRPr/>
              </a:pPr>
              <a:r>
                <a:rPr lang="en-US" dirty="0"/>
                <a:t>The goal of </a:t>
              </a:r>
              <a:r>
                <a:rPr lang="en-US" dirty="0" err="1"/>
                <a:t>RestoreHealth</a:t>
              </a:r>
              <a:endParaRPr lang="en-US" dirty="0"/>
            </a:p>
          </p:txBody>
        </p:sp>
      </p:grpSp>
    </p:spTree>
    <p:extLst>
      <p:ext uri="{BB962C8B-B14F-4D97-AF65-F5344CB8AC3E}">
        <p14:creationId xmlns:p14="http://schemas.microsoft.com/office/powerpoint/2010/main" val="167942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EB889F-B30D-0E47-BDE4-00941D90B6F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23747" y="0"/>
            <a:ext cx="7168253" cy="6857999"/>
          </a:xfrm>
          <a:prstGeom prst="rect">
            <a:avLst/>
          </a:prstGeom>
        </p:spPr>
      </p:pic>
      <p:sp>
        <p:nvSpPr>
          <p:cNvPr id="3" name="Title 5">
            <a:extLst>
              <a:ext uri="{FF2B5EF4-FFF2-40B4-BE49-F238E27FC236}">
                <a16:creationId xmlns:a16="http://schemas.microsoft.com/office/drawing/2014/main" id="{38AE98DF-3A24-9C48-A10D-BA653D7EB6BA}"/>
              </a:ext>
            </a:extLst>
          </p:cNvPr>
          <p:cNvSpPr txBox="1">
            <a:spLocks/>
          </p:cNvSpPr>
          <p:nvPr/>
        </p:nvSpPr>
        <p:spPr>
          <a:xfrm>
            <a:off x="748554" y="598039"/>
            <a:ext cx="6177742" cy="1634025"/>
          </a:xfrm>
          <a:prstGeom prst="rect">
            <a:avLst/>
          </a:prstGeom>
        </p:spPr>
        <p:txBody>
          <a:bodyPr/>
          <a:lstStyle>
            <a:lvl1pPr algn="l" defTabSz="914400" rtl="0" eaLnBrk="1" latinLnBrk="0" hangingPunct="1">
              <a:lnSpc>
                <a:spcPct val="90000"/>
              </a:lnSpc>
              <a:spcBef>
                <a:spcPct val="0"/>
              </a:spcBef>
              <a:buNone/>
              <a:defRPr sz="4400" kern="1200">
                <a:solidFill>
                  <a:schemeClr val="tx1">
                    <a:lumMod val="50000"/>
                    <a:lumOff val="50000"/>
                  </a:schemeClr>
                </a:solidFill>
                <a:latin typeface="Calibri" panose="020F0502020204030204" pitchFamily="34" charset="0"/>
                <a:ea typeface="+mj-ea"/>
                <a:cs typeface="Calibri" panose="020F0502020204030204" pitchFamily="34" charset="0"/>
              </a:defRPr>
            </a:lvl1pPr>
          </a:lstStyle>
          <a:p>
            <a:r>
              <a:rPr lang="en-US" sz="3600" spc="50" dirty="0">
                <a:solidFill>
                  <a:schemeClr val="bg1"/>
                </a:solidFill>
                <a:latin typeface="Arial" panose="020B0604020202020204" pitchFamily="34" charset="0"/>
                <a:cs typeface="Arial" panose="020B0604020202020204" pitchFamily="34" charset="0"/>
              </a:rPr>
              <a:t>Introducing </a:t>
            </a:r>
            <a:br>
              <a:rPr lang="en-US" sz="7200" dirty="0">
                <a:solidFill>
                  <a:schemeClr val="bg1"/>
                </a:solidFill>
                <a:latin typeface="Arial" panose="020B0604020202020204" pitchFamily="34" charset="0"/>
                <a:cs typeface="Arial" panose="020B0604020202020204" pitchFamily="34" charset="0"/>
              </a:rPr>
            </a:br>
            <a:r>
              <a:rPr lang="en-US" sz="4800" b="1" dirty="0" err="1">
                <a:solidFill>
                  <a:schemeClr val="bg1"/>
                </a:solidFill>
                <a:latin typeface="Arial Black" panose="020B0604020202020204" pitchFamily="34" charset="0"/>
                <a:cs typeface="Arial Black" panose="020B0604020202020204" pitchFamily="34" charset="0"/>
              </a:rPr>
              <a:t>RestoreHealth</a:t>
            </a:r>
            <a:endParaRPr lang="en-US" sz="7200" b="1" dirty="0">
              <a:solidFill>
                <a:schemeClr val="bg1"/>
              </a:solidFill>
              <a:latin typeface="Arial Black" panose="020B0604020202020204" pitchFamily="34" charset="0"/>
              <a:cs typeface="Arial Black" panose="020B0604020202020204" pitchFamily="34" charset="0"/>
            </a:endParaRPr>
          </a:p>
        </p:txBody>
      </p:sp>
      <p:pic>
        <p:nvPicPr>
          <p:cNvPr id="8" name="Picture 7" descr="A picture containing mobile phone, communication device, portable communications device, mobile device&#10;&#10;Description automatically generated">
            <a:extLst>
              <a:ext uri="{FF2B5EF4-FFF2-40B4-BE49-F238E27FC236}">
                <a16:creationId xmlns:a16="http://schemas.microsoft.com/office/drawing/2014/main" id="{965B1191-D4CC-0959-12F0-285ABB86F7D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253849" y="2577139"/>
            <a:ext cx="7772400" cy="4718494"/>
          </a:xfrm>
          <a:prstGeom prst="rect">
            <a:avLst/>
          </a:prstGeom>
        </p:spPr>
      </p:pic>
      <p:sp>
        <p:nvSpPr>
          <p:cNvPr id="10" name="TextBox 9">
            <a:extLst>
              <a:ext uri="{FF2B5EF4-FFF2-40B4-BE49-F238E27FC236}">
                <a16:creationId xmlns:a16="http://schemas.microsoft.com/office/drawing/2014/main" id="{2977C516-3F2B-F6FC-A9CA-D3D07E7CFE5D}"/>
              </a:ext>
            </a:extLst>
          </p:cNvPr>
          <p:cNvSpPr txBox="1"/>
          <p:nvPr/>
        </p:nvSpPr>
        <p:spPr>
          <a:xfrm>
            <a:off x="748553" y="2105786"/>
            <a:ext cx="5297011" cy="4672882"/>
          </a:xfrm>
          <a:prstGeom prst="rect">
            <a:avLst/>
          </a:prstGeom>
          <a:noFill/>
        </p:spPr>
        <p:txBody>
          <a:bodyPr wrap="square" lIns="0" tIns="0" rIns="0" bIns="0" rtlCol="0">
            <a:spAutoFit/>
          </a:bodyPr>
          <a:lstStyle/>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One-on-one health coaching with calls and texts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Daily activities taking less than 5 minutes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Educational content in videos, articles, prompts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Tracking and progress reports on health factors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Relaxation and meditation activities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Personalized nutrition guide and library of recipes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Coach ratings on photo meal logs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Personalized exercise routine</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Live coach-led webinars for additional education opportunities</a:t>
            </a:r>
          </a:p>
          <a:p>
            <a:pPr marL="285750" indent="-285750">
              <a:lnSpc>
                <a:spcPct val="200000"/>
              </a:lnSpc>
              <a:buFont typeface="Arial" panose="020B0604020202020204" pitchFamily="34" charset="0"/>
              <a:buChar char="•"/>
            </a:pPr>
            <a:r>
              <a:rPr lang="en-US" sz="1400" dirty="0">
                <a:solidFill>
                  <a:schemeClr val="bg1"/>
                </a:solidFill>
                <a:latin typeface="Arial" panose="020B0604020202020204" pitchFamily="34" charset="0"/>
              </a:rPr>
              <a:t>Community board for social support</a:t>
            </a:r>
          </a:p>
          <a:p>
            <a:pPr>
              <a:lnSpc>
                <a:spcPct val="200000"/>
              </a:lnSpc>
            </a:pPr>
            <a:endParaRPr lang="en-US" sz="1400" dirty="0">
              <a:solidFill>
                <a:schemeClr val="bg1"/>
              </a:solidFill>
              <a:latin typeface="Arial" panose="020B0604020202020204" pitchFamily="34" charset="0"/>
            </a:endParaRPr>
          </a:p>
        </p:txBody>
      </p:sp>
    </p:spTree>
    <p:extLst>
      <p:ext uri="{BB962C8B-B14F-4D97-AF65-F5344CB8AC3E}">
        <p14:creationId xmlns:p14="http://schemas.microsoft.com/office/powerpoint/2010/main" val="212314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7" name="Picture Placeholder 25"/>
          <p:cNvGrpSpPr/>
          <p:nvPr/>
        </p:nvGrpSpPr>
        <p:grpSpPr>
          <a:xfrm>
            <a:off x="0" y="942302"/>
            <a:ext cx="12192000" cy="3127859"/>
            <a:chOff x="0" y="-1"/>
            <a:chExt cx="12192000" cy="3127858"/>
          </a:xfrm>
        </p:grpSpPr>
        <p:sp>
          <p:nvSpPr>
            <p:cNvPr id="775" name="Rectangle"/>
            <p:cNvSpPr/>
            <p:nvPr/>
          </p:nvSpPr>
          <p:spPr>
            <a:xfrm>
              <a:off x="0" y="0"/>
              <a:ext cx="12192000" cy="3127857"/>
            </a:xfrm>
            <a:prstGeom prst="rect">
              <a:avLst/>
            </a:prstGeom>
            <a:solidFill>
              <a:srgbClr val="F2F2F2"/>
            </a:solidFill>
            <a:ln w="12700" cap="flat">
              <a:noFill/>
              <a:miter lim="400000"/>
            </a:ln>
            <a:effectLst/>
          </p:spPr>
          <p:txBody>
            <a:bodyPr wrap="square" lIns="45719" tIns="45719" rIns="45719" bIns="45719" numCol="1" anchor="ctr">
              <a:noAutofit/>
            </a:bodyPr>
            <a:lstStyle/>
            <a:p>
              <a:endParaRPr dirty="0">
                <a:latin typeface="Arial" panose="020B0604020202020204" pitchFamily="34" charset="0"/>
                <a:cs typeface="Arial" panose="020B0604020202020204" pitchFamily="34" charset="0"/>
              </a:endParaRPr>
            </a:p>
          </p:txBody>
        </p:sp>
        <p:pic>
          <p:nvPicPr>
            <p:cNvPr id="776" name="image6.jpeg"/>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
              <a:ext cx="12192000" cy="3087376"/>
            </a:xfrm>
            <a:prstGeom prst="rect">
              <a:avLst/>
            </a:prstGeom>
            <a:ln w="12700" cap="flat">
              <a:noFill/>
              <a:miter lim="400000"/>
            </a:ln>
            <a:effectLst/>
          </p:spPr>
        </p:pic>
      </p:grpSp>
      <p:grpSp>
        <p:nvGrpSpPr>
          <p:cNvPr id="780" name="Oval 22"/>
          <p:cNvGrpSpPr/>
          <p:nvPr/>
        </p:nvGrpSpPr>
        <p:grpSpPr>
          <a:xfrm>
            <a:off x="9687800" y="3339204"/>
            <a:ext cx="1470994" cy="1470994"/>
            <a:chOff x="0" y="0"/>
            <a:chExt cx="1470992" cy="1470992"/>
          </a:xfrm>
        </p:grpSpPr>
        <p:sp>
          <p:nvSpPr>
            <p:cNvPr id="778" name="Circle"/>
            <p:cNvSpPr/>
            <p:nvPr/>
          </p:nvSpPr>
          <p:spPr>
            <a:xfrm>
              <a:off x="0" y="0"/>
              <a:ext cx="1470992" cy="1470992"/>
            </a:xfrm>
            <a:prstGeom prst="ellipse">
              <a:avLst/>
            </a:prstGeom>
            <a:solidFill>
              <a:schemeClr val="accent4"/>
            </a:solidFill>
            <a:ln w="25400" cap="flat">
              <a:solidFill>
                <a:srgbClr val="FFFFFF"/>
              </a:solidFill>
              <a:prstDash val="solid"/>
              <a:miter lim="800000"/>
            </a:ln>
            <a:effectLst/>
          </p:spPr>
          <p:txBody>
            <a:bodyPr wrap="square" lIns="45719" tIns="45719" rIns="45719" bIns="45719" numCol="1" anchor="ctr">
              <a:noAutofit/>
            </a:bodyPr>
            <a:lstStyle/>
            <a:p>
              <a:pPr algn="ctr">
                <a:defRPr>
                  <a:solidFill>
                    <a:srgbClr val="FFFFFF"/>
                  </a:solidFill>
                </a:defRPr>
              </a:pPr>
              <a:endParaRPr dirty="0">
                <a:latin typeface="Arial" panose="020B0604020202020204" pitchFamily="34" charset="0"/>
                <a:cs typeface="Arial" panose="020B0604020202020204" pitchFamily="34" charset="0"/>
              </a:endParaRPr>
            </a:p>
          </p:txBody>
        </p:sp>
        <p:sp>
          <p:nvSpPr>
            <p:cNvPr id="779" name="04"/>
            <p:cNvSpPr txBox="1"/>
            <p:nvPr/>
          </p:nvSpPr>
          <p:spPr>
            <a:xfrm>
              <a:off x="273842" y="381554"/>
              <a:ext cx="923307" cy="7078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000" spc="300">
                  <a:solidFill>
                    <a:srgbClr val="FFFFFF"/>
                  </a:solidFill>
                  <a:latin typeface="+mn-lt"/>
                  <a:ea typeface="+mn-ea"/>
                  <a:cs typeface="+mn-cs"/>
                  <a:sym typeface="Arial"/>
                </a:defRPr>
              </a:lvl1pPr>
            </a:lstStyle>
            <a:p>
              <a:r>
                <a:rPr dirty="0">
                  <a:latin typeface="Arial" panose="020B0604020202020204" pitchFamily="34" charset="0"/>
                </a:rPr>
                <a:t>04</a:t>
              </a:r>
            </a:p>
          </p:txBody>
        </p:sp>
      </p:grpSp>
      <p:grpSp>
        <p:nvGrpSpPr>
          <p:cNvPr id="783" name="Oval 4"/>
          <p:cNvGrpSpPr/>
          <p:nvPr/>
        </p:nvGrpSpPr>
        <p:grpSpPr>
          <a:xfrm>
            <a:off x="1033207" y="3339204"/>
            <a:ext cx="1470994" cy="1470994"/>
            <a:chOff x="0" y="0"/>
            <a:chExt cx="1470992" cy="1470992"/>
          </a:xfrm>
        </p:grpSpPr>
        <p:sp>
          <p:nvSpPr>
            <p:cNvPr id="781" name="Circle"/>
            <p:cNvSpPr/>
            <p:nvPr/>
          </p:nvSpPr>
          <p:spPr>
            <a:xfrm>
              <a:off x="0" y="0"/>
              <a:ext cx="1470992" cy="1470992"/>
            </a:xfrm>
            <a:prstGeom prst="ellipse">
              <a:avLst/>
            </a:prstGeom>
            <a:solidFill>
              <a:schemeClr val="accent1"/>
            </a:solidFill>
            <a:ln w="25400" cap="flat">
              <a:solidFill>
                <a:srgbClr val="FFFFFF"/>
              </a:solidFill>
              <a:prstDash val="solid"/>
              <a:miter lim="800000"/>
            </a:ln>
            <a:effectLst/>
          </p:spPr>
          <p:txBody>
            <a:bodyPr wrap="square" lIns="45719" tIns="45719" rIns="45719" bIns="45719" numCol="1" anchor="ctr">
              <a:noAutofit/>
            </a:bodyPr>
            <a:lstStyle/>
            <a:p>
              <a:pPr algn="ctr">
                <a:defRPr>
                  <a:solidFill>
                    <a:srgbClr val="FFFFFF"/>
                  </a:solidFill>
                </a:defRPr>
              </a:pPr>
              <a:endParaRPr dirty="0">
                <a:latin typeface="Arial" panose="020B0604020202020204" pitchFamily="34" charset="0"/>
                <a:cs typeface="Arial" panose="020B0604020202020204" pitchFamily="34" charset="0"/>
              </a:endParaRPr>
            </a:p>
          </p:txBody>
        </p:sp>
        <p:sp>
          <p:nvSpPr>
            <p:cNvPr id="782" name="01"/>
            <p:cNvSpPr txBox="1"/>
            <p:nvPr/>
          </p:nvSpPr>
          <p:spPr>
            <a:xfrm>
              <a:off x="273842" y="381554"/>
              <a:ext cx="923307" cy="7078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000" spc="300">
                  <a:solidFill>
                    <a:srgbClr val="FFFFFF"/>
                  </a:solidFill>
                  <a:latin typeface="+mn-lt"/>
                  <a:ea typeface="+mn-ea"/>
                  <a:cs typeface="+mn-cs"/>
                  <a:sym typeface="Arial"/>
                </a:defRPr>
              </a:lvl1pPr>
            </a:lstStyle>
            <a:p>
              <a:r>
                <a:rPr dirty="0">
                  <a:latin typeface="Arial" panose="020B0604020202020204" pitchFamily="34" charset="0"/>
                </a:rPr>
                <a:t>01</a:t>
              </a:r>
            </a:p>
          </p:txBody>
        </p:sp>
      </p:grpSp>
      <p:grpSp>
        <p:nvGrpSpPr>
          <p:cNvPr id="786" name="Oval 17"/>
          <p:cNvGrpSpPr/>
          <p:nvPr/>
        </p:nvGrpSpPr>
        <p:grpSpPr>
          <a:xfrm>
            <a:off x="6802935" y="3339204"/>
            <a:ext cx="1470994" cy="1470994"/>
            <a:chOff x="0" y="0"/>
            <a:chExt cx="1470992" cy="1470992"/>
          </a:xfrm>
        </p:grpSpPr>
        <p:sp>
          <p:nvSpPr>
            <p:cNvPr id="784" name="Circle"/>
            <p:cNvSpPr/>
            <p:nvPr/>
          </p:nvSpPr>
          <p:spPr>
            <a:xfrm>
              <a:off x="0" y="0"/>
              <a:ext cx="1470992" cy="1470992"/>
            </a:xfrm>
            <a:prstGeom prst="ellipse">
              <a:avLst/>
            </a:prstGeom>
            <a:solidFill>
              <a:schemeClr val="accent3"/>
            </a:solidFill>
            <a:ln w="25400" cap="flat">
              <a:solidFill>
                <a:srgbClr val="FFFFFF"/>
              </a:solidFill>
              <a:prstDash val="solid"/>
              <a:miter lim="800000"/>
            </a:ln>
            <a:effectLst/>
          </p:spPr>
          <p:txBody>
            <a:bodyPr wrap="square" lIns="45719" tIns="45719" rIns="45719" bIns="45719" numCol="1" anchor="ctr">
              <a:noAutofit/>
            </a:bodyPr>
            <a:lstStyle/>
            <a:p>
              <a:pPr algn="ctr">
                <a:defRPr>
                  <a:solidFill>
                    <a:srgbClr val="FFFFFF"/>
                  </a:solidFill>
                </a:defRPr>
              </a:pPr>
              <a:endParaRPr dirty="0">
                <a:latin typeface="Arial" panose="020B0604020202020204" pitchFamily="34" charset="0"/>
                <a:cs typeface="Arial" panose="020B0604020202020204" pitchFamily="34" charset="0"/>
              </a:endParaRPr>
            </a:p>
          </p:txBody>
        </p:sp>
        <p:sp>
          <p:nvSpPr>
            <p:cNvPr id="785" name="03"/>
            <p:cNvSpPr txBox="1"/>
            <p:nvPr/>
          </p:nvSpPr>
          <p:spPr>
            <a:xfrm>
              <a:off x="273842" y="381554"/>
              <a:ext cx="923307" cy="7078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000" spc="300">
                  <a:solidFill>
                    <a:srgbClr val="FFFFFF"/>
                  </a:solidFill>
                  <a:latin typeface="+mn-lt"/>
                  <a:ea typeface="+mn-ea"/>
                  <a:cs typeface="+mn-cs"/>
                  <a:sym typeface="Arial"/>
                </a:defRPr>
              </a:lvl1pPr>
            </a:lstStyle>
            <a:p>
              <a:r>
                <a:rPr dirty="0">
                  <a:latin typeface="Arial" panose="020B0604020202020204" pitchFamily="34" charset="0"/>
                </a:rPr>
                <a:t>03</a:t>
              </a:r>
            </a:p>
          </p:txBody>
        </p:sp>
      </p:grpSp>
      <p:grpSp>
        <p:nvGrpSpPr>
          <p:cNvPr id="789" name="Oval 12"/>
          <p:cNvGrpSpPr/>
          <p:nvPr/>
        </p:nvGrpSpPr>
        <p:grpSpPr>
          <a:xfrm>
            <a:off x="3918072" y="3339204"/>
            <a:ext cx="1470994" cy="1470994"/>
            <a:chOff x="0" y="0"/>
            <a:chExt cx="1470992" cy="1470992"/>
          </a:xfrm>
        </p:grpSpPr>
        <p:sp>
          <p:nvSpPr>
            <p:cNvPr id="787" name="Circle"/>
            <p:cNvSpPr/>
            <p:nvPr/>
          </p:nvSpPr>
          <p:spPr>
            <a:xfrm>
              <a:off x="0" y="0"/>
              <a:ext cx="1470992" cy="1470992"/>
            </a:xfrm>
            <a:prstGeom prst="ellipse">
              <a:avLst/>
            </a:prstGeom>
            <a:solidFill>
              <a:schemeClr val="accent2"/>
            </a:solidFill>
            <a:ln w="25400" cap="flat">
              <a:solidFill>
                <a:srgbClr val="FFFFFF"/>
              </a:solidFill>
              <a:prstDash val="solid"/>
              <a:miter lim="800000"/>
            </a:ln>
            <a:effectLst/>
          </p:spPr>
          <p:txBody>
            <a:bodyPr wrap="square" lIns="45719" tIns="45719" rIns="45719" bIns="45719" numCol="1" anchor="ctr">
              <a:noAutofit/>
            </a:bodyPr>
            <a:lstStyle/>
            <a:p>
              <a:pPr algn="ctr">
                <a:defRPr>
                  <a:solidFill>
                    <a:srgbClr val="FFFFFF"/>
                  </a:solidFill>
                </a:defRPr>
              </a:pPr>
              <a:endParaRPr dirty="0">
                <a:latin typeface="Arial" panose="020B0604020202020204" pitchFamily="34" charset="0"/>
                <a:cs typeface="Arial" panose="020B0604020202020204" pitchFamily="34" charset="0"/>
              </a:endParaRPr>
            </a:p>
          </p:txBody>
        </p:sp>
        <p:sp>
          <p:nvSpPr>
            <p:cNvPr id="788" name="02"/>
            <p:cNvSpPr txBox="1"/>
            <p:nvPr/>
          </p:nvSpPr>
          <p:spPr>
            <a:xfrm>
              <a:off x="273842" y="381554"/>
              <a:ext cx="923307" cy="70788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4000" spc="300">
                  <a:solidFill>
                    <a:srgbClr val="FFFFFF"/>
                  </a:solidFill>
                  <a:latin typeface="+mn-lt"/>
                  <a:ea typeface="+mn-ea"/>
                  <a:cs typeface="+mn-cs"/>
                  <a:sym typeface="Arial"/>
                </a:defRPr>
              </a:lvl1pPr>
            </a:lstStyle>
            <a:p>
              <a:r>
                <a:rPr dirty="0">
                  <a:latin typeface="Arial" panose="020B0604020202020204" pitchFamily="34" charset="0"/>
                </a:rPr>
                <a:t>02</a:t>
              </a:r>
            </a:p>
          </p:txBody>
        </p:sp>
      </p:grpSp>
      <p:grpSp>
        <p:nvGrpSpPr>
          <p:cNvPr id="792" name="Group 10"/>
          <p:cNvGrpSpPr/>
          <p:nvPr/>
        </p:nvGrpSpPr>
        <p:grpSpPr>
          <a:xfrm>
            <a:off x="484893" y="5044200"/>
            <a:ext cx="2567621" cy="1681508"/>
            <a:chOff x="-9551" y="0"/>
            <a:chExt cx="2567619" cy="1681507"/>
          </a:xfrm>
        </p:grpSpPr>
        <p:sp>
          <p:nvSpPr>
            <p:cNvPr id="790" name="TextBox 23"/>
            <p:cNvSpPr txBox="1"/>
            <p:nvPr/>
          </p:nvSpPr>
          <p:spPr>
            <a:xfrm>
              <a:off x="568146" y="0"/>
              <a:ext cx="1412245" cy="2462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600" spc="300">
                  <a:solidFill>
                    <a:schemeClr val="accent3"/>
                  </a:solidFill>
                  <a:latin typeface="+mn-lt"/>
                  <a:ea typeface="+mn-ea"/>
                  <a:cs typeface="+mn-cs"/>
                  <a:sym typeface="Arial"/>
                </a:defRPr>
              </a:lvl1pPr>
            </a:lstStyle>
            <a:p>
              <a:r>
                <a:rPr dirty="0">
                  <a:solidFill>
                    <a:schemeClr val="tx2"/>
                  </a:solidFill>
                  <a:latin typeface="Arial" panose="020B0604020202020204" pitchFamily="34" charset="0"/>
                </a:rPr>
                <a:t>COACH</a:t>
              </a:r>
              <a:r>
                <a:rPr lang="en-US" dirty="0">
                  <a:solidFill>
                    <a:schemeClr val="tx2"/>
                  </a:solidFill>
                  <a:latin typeface="Arial" panose="020B0604020202020204" pitchFamily="34" charset="0"/>
                </a:rPr>
                <a:t>ING</a:t>
              </a:r>
              <a:endParaRPr dirty="0">
                <a:solidFill>
                  <a:schemeClr val="tx2"/>
                </a:solidFill>
                <a:latin typeface="Arial" panose="020B0604020202020204" pitchFamily="34" charset="0"/>
              </a:endParaRPr>
            </a:p>
          </p:txBody>
        </p:sp>
        <p:sp>
          <p:nvSpPr>
            <p:cNvPr id="791" name="TextBox 26"/>
            <p:cNvSpPr txBox="1"/>
            <p:nvPr/>
          </p:nvSpPr>
          <p:spPr>
            <a:xfrm>
              <a:off x="-9551" y="286703"/>
              <a:ext cx="2567619" cy="139480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40000"/>
                </a:lnSpc>
                <a:defRPr sz="1100">
                  <a:latin typeface="+mn-lt"/>
                  <a:ea typeface="+mn-ea"/>
                  <a:cs typeface="+mn-cs"/>
                  <a:sym typeface="Arial"/>
                </a:defRPr>
              </a:lvl1pPr>
            </a:lstStyle>
            <a:p>
              <a:r>
                <a:rPr dirty="0">
                  <a:latin typeface="Arial" panose="020B0604020202020204" pitchFamily="34" charset="0"/>
                </a:rPr>
                <a:t>Members are paired with a live health coach </a:t>
              </a:r>
              <a:r>
                <a:rPr lang="en-US" dirty="0">
                  <a:latin typeface="Arial" panose="020B0604020202020204" pitchFamily="34" charset="0"/>
                </a:rPr>
                <a:t>who works with them throughout their time on the program building person-to-person connections for enhanced support.</a:t>
              </a:r>
              <a:endParaRPr dirty="0">
                <a:latin typeface="Arial" panose="020B0604020202020204" pitchFamily="34" charset="0"/>
              </a:endParaRPr>
            </a:p>
          </p:txBody>
        </p:sp>
      </p:grpSp>
      <p:grpSp>
        <p:nvGrpSpPr>
          <p:cNvPr id="795" name="Group 31"/>
          <p:cNvGrpSpPr/>
          <p:nvPr/>
        </p:nvGrpSpPr>
        <p:grpSpPr>
          <a:xfrm>
            <a:off x="3369757" y="5044200"/>
            <a:ext cx="2567620" cy="1681508"/>
            <a:chOff x="-222810" y="0"/>
            <a:chExt cx="2567618" cy="1681508"/>
          </a:xfrm>
        </p:grpSpPr>
        <p:sp>
          <p:nvSpPr>
            <p:cNvPr id="793" name="TextBox 32"/>
            <p:cNvSpPr txBox="1"/>
            <p:nvPr/>
          </p:nvSpPr>
          <p:spPr>
            <a:xfrm>
              <a:off x="105872" y="0"/>
              <a:ext cx="1910266" cy="2462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600" spc="300">
                  <a:solidFill>
                    <a:schemeClr val="accent3"/>
                  </a:solidFill>
                  <a:latin typeface="+mn-lt"/>
                  <a:ea typeface="+mn-ea"/>
                  <a:cs typeface="+mn-cs"/>
                  <a:sym typeface="Arial"/>
                </a:defRPr>
              </a:lvl1pPr>
            </a:lstStyle>
            <a:p>
              <a:r>
                <a:rPr lang="en-US" dirty="0">
                  <a:solidFill>
                    <a:schemeClr val="tx2"/>
                  </a:solidFill>
                  <a:latin typeface="Arial" panose="020B0604020202020204" pitchFamily="34" charset="0"/>
                </a:rPr>
                <a:t>ROOT CAUSES</a:t>
              </a:r>
              <a:endParaRPr dirty="0">
                <a:solidFill>
                  <a:schemeClr val="tx2"/>
                </a:solidFill>
                <a:latin typeface="Arial" panose="020B0604020202020204" pitchFamily="34" charset="0"/>
              </a:endParaRPr>
            </a:p>
          </p:txBody>
        </p:sp>
        <p:sp>
          <p:nvSpPr>
            <p:cNvPr id="794" name="TextBox 33"/>
            <p:cNvSpPr txBox="1"/>
            <p:nvPr/>
          </p:nvSpPr>
          <p:spPr>
            <a:xfrm>
              <a:off x="-222810" y="286703"/>
              <a:ext cx="2567618" cy="13948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40000"/>
                </a:lnSpc>
                <a:defRPr sz="1100">
                  <a:latin typeface="+mn-lt"/>
                  <a:ea typeface="+mn-ea"/>
                  <a:cs typeface="+mn-cs"/>
                  <a:sym typeface="Arial"/>
                </a:defRPr>
              </a:lvl1pPr>
            </a:lstStyle>
            <a:p>
              <a:r>
                <a:rPr lang="en-US" dirty="0" err="1">
                  <a:latin typeface="Arial" panose="020B0604020202020204" pitchFamily="34" charset="0"/>
                </a:rPr>
                <a:t>RestoreHealth</a:t>
              </a:r>
              <a:r>
                <a:rPr lang="en-US" dirty="0">
                  <a:latin typeface="Arial" panose="020B0604020202020204" pitchFamily="34" charset="0"/>
                </a:rPr>
                <a:t> addresses insulin resistance, the main factor in metabolic syndrome. It also personalizes the program to an individual’s needs, not one blanketed solution.</a:t>
              </a:r>
            </a:p>
          </p:txBody>
        </p:sp>
      </p:grpSp>
      <p:grpSp>
        <p:nvGrpSpPr>
          <p:cNvPr id="798" name="Group 34"/>
          <p:cNvGrpSpPr/>
          <p:nvPr/>
        </p:nvGrpSpPr>
        <p:grpSpPr>
          <a:xfrm>
            <a:off x="6144470" y="5044200"/>
            <a:ext cx="2787943" cy="1681508"/>
            <a:chOff x="-332962" y="0"/>
            <a:chExt cx="2787942" cy="1681508"/>
          </a:xfrm>
        </p:grpSpPr>
        <p:sp>
          <p:nvSpPr>
            <p:cNvPr id="796" name="TextBox 35"/>
            <p:cNvSpPr txBox="1"/>
            <p:nvPr/>
          </p:nvSpPr>
          <p:spPr>
            <a:xfrm>
              <a:off x="-332962" y="0"/>
              <a:ext cx="2787942" cy="2462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600" spc="300">
                  <a:solidFill>
                    <a:schemeClr val="accent3"/>
                  </a:solidFill>
                  <a:latin typeface="+mn-lt"/>
                  <a:ea typeface="+mn-ea"/>
                  <a:cs typeface="+mn-cs"/>
                  <a:sym typeface="Arial"/>
                </a:defRPr>
              </a:lvl1pPr>
            </a:lstStyle>
            <a:p>
              <a:r>
                <a:rPr lang="en-US" dirty="0">
                  <a:solidFill>
                    <a:schemeClr val="tx2"/>
                  </a:solidFill>
                  <a:latin typeface="Arial" panose="020B0604020202020204" pitchFamily="34" charset="0"/>
                </a:rPr>
                <a:t>BEHAVIORAL HEALTH</a:t>
              </a:r>
            </a:p>
          </p:txBody>
        </p:sp>
        <p:sp>
          <p:nvSpPr>
            <p:cNvPr id="797" name="TextBox 36"/>
            <p:cNvSpPr txBox="1"/>
            <p:nvPr/>
          </p:nvSpPr>
          <p:spPr>
            <a:xfrm>
              <a:off x="-106100" y="286703"/>
              <a:ext cx="2334198" cy="13948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40000"/>
                </a:lnSpc>
                <a:defRPr sz="1100">
                  <a:latin typeface="+mn-lt"/>
                  <a:ea typeface="+mn-ea"/>
                  <a:cs typeface="+mn-cs"/>
                  <a:sym typeface="Arial"/>
                </a:defRPr>
              </a:lvl1pPr>
            </a:lstStyle>
            <a:p>
              <a:r>
                <a:rPr lang="en-US" dirty="0" err="1">
                  <a:latin typeface="Arial" panose="020B0604020202020204" pitchFamily="34" charset="0"/>
                </a:rPr>
                <a:t>RestoreHealth</a:t>
              </a:r>
              <a:r>
                <a:rPr lang="en-US" dirty="0">
                  <a:latin typeface="Arial" panose="020B0604020202020204" pitchFamily="34" charset="0"/>
                </a:rPr>
                <a:t> doesn’t give advice on what to do. It gets deeper. The program and coaches address barriers to creating healthy habits and work with members to adjust their mindset for true, lasting change.</a:t>
              </a:r>
              <a:endParaRPr dirty="0">
                <a:latin typeface="Arial" panose="020B0604020202020204" pitchFamily="34" charset="0"/>
              </a:endParaRPr>
            </a:p>
          </p:txBody>
        </p:sp>
      </p:grpSp>
      <p:grpSp>
        <p:nvGrpSpPr>
          <p:cNvPr id="801" name="Group 37"/>
          <p:cNvGrpSpPr/>
          <p:nvPr/>
        </p:nvGrpSpPr>
        <p:grpSpPr>
          <a:xfrm>
            <a:off x="9139485" y="5044200"/>
            <a:ext cx="2567620" cy="1681508"/>
            <a:chOff x="-222810" y="0"/>
            <a:chExt cx="2567618" cy="1681507"/>
          </a:xfrm>
        </p:grpSpPr>
        <p:sp>
          <p:nvSpPr>
            <p:cNvPr id="799" name="TextBox 38"/>
            <p:cNvSpPr txBox="1"/>
            <p:nvPr/>
          </p:nvSpPr>
          <p:spPr>
            <a:xfrm>
              <a:off x="39897" y="0"/>
              <a:ext cx="2042224" cy="2462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600" spc="300">
                  <a:solidFill>
                    <a:schemeClr val="accent3"/>
                  </a:solidFill>
                  <a:latin typeface="+mn-lt"/>
                  <a:ea typeface="+mn-ea"/>
                  <a:cs typeface="+mn-cs"/>
                  <a:sym typeface="Arial"/>
                </a:defRPr>
              </a:lvl1pPr>
            </a:lstStyle>
            <a:p>
              <a:r>
                <a:rPr lang="en-US" dirty="0">
                  <a:solidFill>
                    <a:schemeClr val="tx2"/>
                  </a:solidFill>
                  <a:latin typeface="Arial" panose="020B0604020202020204" pitchFamily="34" charset="0"/>
                </a:rPr>
                <a:t>PERSONALIZED</a:t>
              </a:r>
              <a:endParaRPr dirty="0">
                <a:solidFill>
                  <a:schemeClr val="tx2"/>
                </a:solidFill>
                <a:latin typeface="Arial" panose="020B0604020202020204" pitchFamily="34" charset="0"/>
              </a:endParaRPr>
            </a:p>
          </p:txBody>
        </p:sp>
        <p:sp>
          <p:nvSpPr>
            <p:cNvPr id="800" name="TextBox 39"/>
            <p:cNvSpPr txBox="1"/>
            <p:nvPr/>
          </p:nvSpPr>
          <p:spPr>
            <a:xfrm>
              <a:off x="-222810" y="286703"/>
              <a:ext cx="2567618" cy="139480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40000"/>
                </a:lnSpc>
                <a:defRPr sz="1100">
                  <a:latin typeface="+mn-lt"/>
                  <a:ea typeface="+mn-ea"/>
                  <a:cs typeface="+mn-cs"/>
                  <a:sym typeface="Arial"/>
                </a:defRPr>
              </a:lvl1pPr>
            </a:lstStyle>
            <a:p>
              <a:r>
                <a:rPr lang="en-US" dirty="0" err="1">
                  <a:latin typeface="Arial" panose="020B0604020202020204" pitchFamily="34" charset="0"/>
                </a:rPr>
                <a:t>RestoreHealth</a:t>
              </a:r>
              <a:r>
                <a:rPr lang="en-US" dirty="0">
                  <a:latin typeface="Arial" panose="020B0604020202020204" pitchFamily="34" charset="0"/>
                </a:rPr>
                <a:t> works for all types of individuals. Through assessments and 1:1 conversions, the program provides a curriculum continually relevant to each person and their most pressing needs.</a:t>
              </a:r>
              <a:endParaRPr dirty="0">
                <a:latin typeface="Arial" panose="020B0604020202020204" pitchFamily="34" charset="0"/>
              </a:endParaRPr>
            </a:p>
          </p:txBody>
        </p:sp>
      </p:grpSp>
      <p:sp>
        <p:nvSpPr>
          <p:cNvPr id="802" name="Rectangle 6"/>
          <p:cNvSpPr txBox="1"/>
          <p:nvPr/>
        </p:nvSpPr>
        <p:spPr>
          <a:xfrm>
            <a:off x="2431929" y="257334"/>
            <a:ext cx="7328159"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ctr">
              <a:defRPr sz="3000" spc="300">
                <a:solidFill>
                  <a:schemeClr val="accent3"/>
                </a:solidFill>
                <a:latin typeface="+mn-lt"/>
                <a:ea typeface="+mn-ea"/>
                <a:cs typeface="+mn-cs"/>
                <a:sym typeface="Arial"/>
              </a:defRPr>
            </a:lvl1pPr>
          </a:lstStyle>
          <a:p>
            <a:r>
              <a:rPr lang="en-US" sz="3200" b="1" spc="0" dirty="0">
                <a:solidFill>
                  <a:srgbClr val="3EBDAB"/>
                </a:solidFill>
                <a:latin typeface="Arial Black" panose="020B0604020202020204" pitchFamily="34" charset="0"/>
                <a:cs typeface="Arial Black" panose="020B0604020202020204" pitchFamily="34" charset="0"/>
              </a:rPr>
              <a:t>Why </a:t>
            </a:r>
            <a:r>
              <a:rPr lang="en-US" sz="3200" b="1" spc="0" dirty="0" err="1">
                <a:solidFill>
                  <a:srgbClr val="3EBDAB"/>
                </a:solidFill>
                <a:latin typeface="Arial Black" panose="020B0604020202020204" pitchFamily="34" charset="0"/>
                <a:cs typeface="Arial Black" panose="020B0604020202020204" pitchFamily="34" charset="0"/>
              </a:rPr>
              <a:t>RestoreHealth</a:t>
            </a:r>
            <a:r>
              <a:rPr lang="en-US" sz="3200" b="1" spc="0" dirty="0">
                <a:solidFill>
                  <a:srgbClr val="3EBDAB"/>
                </a:solidFill>
                <a:latin typeface="Arial Black" panose="020B0604020202020204" pitchFamily="34" charset="0"/>
                <a:cs typeface="Arial Black" panose="020B0604020202020204" pitchFamily="34" charset="0"/>
              </a:rPr>
              <a:t> really works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780"/>
                                        </p:tgtEl>
                                        <p:attrNameLst>
                                          <p:attrName>style.visibility</p:attrName>
                                        </p:attrNameLst>
                                      </p:cBhvr>
                                      <p:to>
                                        <p:strVal val="visible"/>
                                      </p:to>
                                    </p:set>
                                    <p:anim calcmode="lin" valueType="num">
                                      <p:cBhvr>
                                        <p:cTn id="7" dur="500" fill="hold"/>
                                        <p:tgtEl>
                                          <p:spTgt spid="780"/>
                                        </p:tgtEl>
                                        <p:attrNameLst>
                                          <p:attrName>ppt_x</p:attrName>
                                        </p:attrNameLst>
                                      </p:cBhvr>
                                      <p:tavLst>
                                        <p:tav tm="0">
                                          <p:val>
                                            <p:strVal val="#ppt_x"/>
                                          </p:val>
                                        </p:tav>
                                        <p:tav tm="100000">
                                          <p:val>
                                            <p:strVal val="#ppt_x"/>
                                          </p:val>
                                        </p:tav>
                                      </p:tavLst>
                                    </p:anim>
                                    <p:anim calcmode="lin" valueType="num">
                                      <p:cBhvr>
                                        <p:cTn id="8" dur="500" fill="hold"/>
                                        <p:tgtEl>
                                          <p:spTgt spid="78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iterate>
                                    <p:tmAbs val="0"/>
                                  </p:iterate>
                                  <p:childTnLst>
                                    <p:set>
                                      <p:cBhvr>
                                        <p:cTn id="11" fill="hold"/>
                                        <p:tgtEl>
                                          <p:spTgt spid="783"/>
                                        </p:tgtEl>
                                        <p:attrNameLst>
                                          <p:attrName>style.visibility</p:attrName>
                                        </p:attrNameLst>
                                      </p:cBhvr>
                                      <p:to>
                                        <p:strVal val="visible"/>
                                      </p:to>
                                    </p:set>
                                    <p:anim calcmode="lin" valueType="num">
                                      <p:cBhvr>
                                        <p:cTn id="12" dur="500" fill="hold"/>
                                        <p:tgtEl>
                                          <p:spTgt spid="783"/>
                                        </p:tgtEl>
                                        <p:attrNameLst>
                                          <p:attrName>ppt_x</p:attrName>
                                        </p:attrNameLst>
                                      </p:cBhvr>
                                      <p:tavLst>
                                        <p:tav tm="0">
                                          <p:val>
                                            <p:strVal val="#ppt_x"/>
                                          </p:val>
                                        </p:tav>
                                        <p:tav tm="100000">
                                          <p:val>
                                            <p:strVal val="#ppt_x"/>
                                          </p:val>
                                        </p:tav>
                                      </p:tavLst>
                                    </p:anim>
                                    <p:anim calcmode="lin" valueType="num">
                                      <p:cBhvr>
                                        <p:cTn id="13" dur="500" fill="hold"/>
                                        <p:tgtEl>
                                          <p:spTgt spid="78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iterate>
                                    <p:tmAbs val="0"/>
                                  </p:iterate>
                                  <p:childTnLst>
                                    <p:set>
                                      <p:cBhvr>
                                        <p:cTn id="16" fill="hold"/>
                                        <p:tgtEl>
                                          <p:spTgt spid="786"/>
                                        </p:tgtEl>
                                        <p:attrNameLst>
                                          <p:attrName>style.visibility</p:attrName>
                                        </p:attrNameLst>
                                      </p:cBhvr>
                                      <p:to>
                                        <p:strVal val="visible"/>
                                      </p:to>
                                    </p:set>
                                    <p:anim calcmode="lin" valueType="num">
                                      <p:cBhvr>
                                        <p:cTn id="17" dur="500" fill="hold"/>
                                        <p:tgtEl>
                                          <p:spTgt spid="786"/>
                                        </p:tgtEl>
                                        <p:attrNameLst>
                                          <p:attrName>ppt_x</p:attrName>
                                        </p:attrNameLst>
                                      </p:cBhvr>
                                      <p:tavLst>
                                        <p:tav tm="0">
                                          <p:val>
                                            <p:strVal val="#ppt_x"/>
                                          </p:val>
                                        </p:tav>
                                        <p:tav tm="100000">
                                          <p:val>
                                            <p:strVal val="#ppt_x"/>
                                          </p:val>
                                        </p:tav>
                                      </p:tavLst>
                                    </p:anim>
                                    <p:anim calcmode="lin" valueType="num">
                                      <p:cBhvr>
                                        <p:cTn id="18" dur="500" fill="hold"/>
                                        <p:tgtEl>
                                          <p:spTgt spid="78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iterate>
                                    <p:tmAbs val="0"/>
                                  </p:iterate>
                                  <p:childTnLst>
                                    <p:set>
                                      <p:cBhvr>
                                        <p:cTn id="21" fill="hold"/>
                                        <p:tgtEl>
                                          <p:spTgt spid="789"/>
                                        </p:tgtEl>
                                        <p:attrNameLst>
                                          <p:attrName>style.visibility</p:attrName>
                                        </p:attrNameLst>
                                      </p:cBhvr>
                                      <p:to>
                                        <p:strVal val="visible"/>
                                      </p:to>
                                    </p:set>
                                    <p:anim calcmode="lin" valueType="num">
                                      <p:cBhvr>
                                        <p:cTn id="22" dur="500" fill="hold"/>
                                        <p:tgtEl>
                                          <p:spTgt spid="789"/>
                                        </p:tgtEl>
                                        <p:attrNameLst>
                                          <p:attrName>ppt_x</p:attrName>
                                        </p:attrNameLst>
                                      </p:cBhvr>
                                      <p:tavLst>
                                        <p:tav tm="0">
                                          <p:val>
                                            <p:strVal val="#ppt_x"/>
                                          </p:val>
                                        </p:tav>
                                        <p:tav tm="100000">
                                          <p:val>
                                            <p:strVal val="#ppt_x"/>
                                          </p:val>
                                        </p:tav>
                                      </p:tavLst>
                                    </p:anim>
                                    <p:anim calcmode="lin" valueType="num">
                                      <p:cBhvr>
                                        <p:cTn id="23" dur="500" fill="hold"/>
                                        <p:tgtEl>
                                          <p:spTgt spid="789"/>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iterate>
                                    <p:tmAbs val="0"/>
                                  </p:iterate>
                                  <p:childTnLst>
                                    <p:set>
                                      <p:cBhvr>
                                        <p:cTn id="26" fill="hold"/>
                                        <p:tgtEl>
                                          <p:spTgt spid="792"/>
                                        </p:tgtEl>
                                        <p:attrNameLst>
                                          <p:attrName>style.visibility</p:attrName>
                                        </p:attrNameLst>
                                      </p:cBhvr>
                                      <p:to>
                                        <p:strVal val="visible"/>
                                      </p:to>
                                    </p:set>
                                    <p:anim calcmode="lin" valueType="num">
                                      <p:cBhvr>
                                        <p:cTn id="27" dur="500" fill="hold"/>
                                        <p:tgtEl>
                                          <p:spTgt spid="792"/>
                                        </p:tgtEl>
                                        <p:attrNameLst>
                                          <p:attrName>ppt_x</p:attrName>
                                        </p:attrNameLst>
                                      </p:cBhvr>
                                      <p:tavLst>
                                        <p:tav tm="0">
                                          <p:val>
                                            <p:strVal val="#ppt_x"/>
                                          </p:val>
                                        </p:tav>
                                        <p:tav tm="100000">
                                          <p:val>
                                            <p:strVal val="#ppt_x"/>
                                          </p:val>
                                        </p:tav>
                                      </p:tavLst>
                                    </p:anim>
                                    <p:anim calcmode="lin" valueType="num">
                                      <p:cBhvr>
                                        <p:cTn id="28" dur="500" fill="hold"/>
                                        <p:tgtEl>
                                          <p:spTgt spid="792"/>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iterate>
                                    <p:tmAbs val="0"/>
                                  </p:iterate>
                                  <p:childTnLst>
                                    <p:set>
                                      <p:cBhvr>
                                        <p:cTn id="31" fill="hold"/>
                                        <p:tgtEl>
                                          <p:spTgt spid="795"/>
                                        </p:tgtEl>
                                        <p:attrNameLst>
                                          <p:attrName>style.visibility</p:attrName>
                                        </p:attrNameLst>
                                      </p:cBhvr>
                                      <p:to>
                                        <p:strVal val="visible"/>
                                      </p:to>
                                    </p:set>
                                    <p:anim calcmode="lin" valueType="num">
                                      <p:cBhvr>
                                        <p:cTn id="32" dur="500" fill="hold"/>
                                        <p:tgtEl>
                                          <p:spTgt spid="795"/>
                                        </p:tgtEl>
                                        <p:attrNameLst>
                                          <p:attrName>ppt_x</p:attrName>
                                        </p:attrNameLst>
                                      </p:cBhvr>
                                      <p:tavLst>
                                        <p:tav tm="0">
                                          <p:val>
                                            <p:strVal val="#ppt_x"/>
                                          </p:val>
                                        </p:tav>
                                        <p:tav tm="100000">
                                          <p:val>
                                            <p:strVal val="#ppt_x"/>
                                          </p:val>
                                        </p:tav>
                                      </p:tavLst>
                                    </p:anim>
                                    <p:anim calcmode="lin" valueType="num">
                                      <p:cBhvr>
                                        <p:cTn id="33" dur="500" fill="hold"/>
                                        <p:tgtEl>
                                          <p:spTgt spid="79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iterate>
                                    <p:tmAbs val="0"/>
                                  </p:iterate>
                                  <p:childTnLst>
                                    <p:set>
                                      <p:cBhvr>
                                        <p:cTn id="36" fill="hold"/>
                                        <p:tgtEl>
                                          <p:spTgt spid="798"/>
                                        </p:tgtEl>
                                        <p:attrNameLst>
                                          <p:attrName>style.visibility</p:attrName>
                                        </p:attrNameLst>
                                      </p:cBhvr>
                                      <p:to>
                                        <p:strVal val="visible"/>
                                      </p:to>
                                    </p:set>
                                    <p:anim calcmode="lin" valueType="num">
                                      <p:cBhvr>
                                        <p:cTn id="37" dur="500" fill="hold"/>
                                        <p:tgtEl>
                                          <p:spTgt spid="798"/>
                                        </p:tgtEl>
                                        <p:attrNameLst>
                                          <p:attrName>ppt_x</p:attrName>
                                        </p:attrNameLst>
                                      </p:cBhvr>
                                      <p:tavLst>
                                        <p:tav tm="0">
                                          <p:val>
                                            <p:strVal val="#ppt_x"/>
                                          </p:val>
                                        </p:tav>
                                        <p:tav tm="100000">
                                          <p:val>
                                            <p:strVal val="#ppt_x"/>
                                          </p:val>
                                        </p:tav>
                                      </p:tavLst>
                                    </p:anim>
                                    <p:anim calcmode="lin" valueType="num">
                                      <p:cBhvr>
                                        <p:cTn id="38" dur="500" fill="hold"/>
                                        <p:tgtEl>
                                          <p:spTgt spid="798"/>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iterate>
                                    <p:tmAbs val="0"/>
                                  </p:iterate>
                                  <p:childTnLst>
                                    <p:set>
                                      <p:cBhvr>
                                        <p:cTn id="41" fill="hold"/>
                                        <p:tgtEl>
                                          <p:spTgt spid="801"/>
                                        </p:tgtEl>
                                        <p:attrNameLst>
                                          <p:attrName>style.visibility</p:attrName>
                                        </p:attrNameLst>
                                      </p:cBhvr>
                                      <p:to>
                                        <p:strVal val="visible"/>
                                      </p:to>
                                    </p:set>
                                    <p:anim calcmode="lin" valueType="num">
                                      <p:cBhvr>
                                        <p:cTn id="42" dur="500" fill="hold"/>
                                        <p:tgtEl>
                                          <p:spTgt spid="801"/>
                                        </p:tgtEl>
                                        <p:attrNameLst>
                                          <p:attrName>ppt_x</p:attrName>
                                        </p:attrNameLst>
                                      </p:cBhvr>
                                      <p:tavLst>
                                        <p:tav tm="0">
                                          <p:val>
                                            <p:strVal val="#ppt_x"/>
                                          </p:val>
                                        </p:tav>
                                        <p:tav tm="100000">
                                          <p:val>
                                            <p:strVal val="#ppt_x"/>
                                          </p:val>
                                        </p:tav>
                                      </p:tavLst>
                                    </p:anim>
                                    <p:anim calcmode="lin" valueType="num">
                                      <p:cBhvr>
                                        <p:cTn id="43" dur="500" fill="hold"/>
                                        <p:tgtEl>
                                          <p:spTgt spid="8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animBg="1" advAuto="0"/>
      <p:bldP spid="783" grpId="0" animBg="1" advAuto="0"/>
      <p:bldP spid="786" grpId="0" animBg="1" advAuto="0"/>
      <p:bldP spid="789" grpId="0" animBg="1" advAuto="0"/>
      <p:bldP spid="792" grpId="0" animBg="1" advAuto="0"/>
      <p:bldP spid="795" grpId="0" animBg="1" advAuto="0"/>
      <p:bldP spid="798" grpId="0" animBg="1" advAuto="0"/>
      <p:bldP spid="801"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outdoor, grass, mountain, sky&#10;&#10;Description automatically generated">
            <a:extLst>
              <a:ext uri="{FF2B5EF4-FFF2-40B4-BE49-F238E27FC236}">
                <a16:creationId xmlns:a16="http://schemas.microsoft.com/office/drawing/2014/main" id="{AEDF4D1C-2E45-6DBB-FAD1-3A546002D9A5}"/>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a:stretch/>
        </p:blipFill>
        <p:spPr>
          <a:xfrm>
            <a:off x="0" y="0"/>
            <a:ext cx="12192000" cy="4275438"/>
          </a:xfrm>
        </p:spPr>
      </p:pic>
      <p:grpSp>
        <p:nvGrpSpPr>
          <p:cNvPr id="6" name="Group 5">
            <a:extLst>
              <a:ext uri="{FF2B5EF4-FFF2-40B4-BE49-F238E27FC236}">
                <a16:creationId xmlns:a16="http://schemas.microsoft.com/office/drawing/2014/main" id="{DCACC3D0-1CB6-DC12-4600-0C68BE8A910E}"/>
              </a:ext>
            </a:extLst>
          </p:cNvPr>
          <p:cNvGrpSpPr/>
          <p:nvPr/>
        </p:nvGrpSpPr>
        <p:grpSpPr>
          <a:xfrm>
            <a:off x="3602774" y="2754511"/>
            <a:ext cx="2493226" cy="3028914"/>
            <a:chOff x="3602774" y="2754511"/>
            <a:chExt cx="2493226" cy="3028914"/>
          </a:xfrm>
        </p:grpSpPr>
        <p:grpSp>
          <p:nvGrpSpPr>
            <p:cNvPr id="61" name="Group 60">
              <a:extLst>
                <a:ext uri="{FF2B5EF4-FFF2-40B4-BE49-F238E27FC236}">
                  <a16:creationId xmlns:a16="http://schemas.microsoft.com/office/drawing/2014/main" id="{28E87641-33EE-4D9C-A3D9-5A476F819751}"/>
                </a:ext>
              </a:extLst>
            </p:cNvPr>
            <p:cNvGrpSpPr/>
            <p:nvPr/>
          </p:nvGrpSpPr>
          <p:grpSpPr>
            <a:xfrm>
              <a:off x="3602774" y="2754511"/>
              <a:ext cx="2493226" cy="3028914"/>
              <a:chOff x="3602774" y="546538"/>
              <a:chExt cx="2493226" cy="5365904"/>
            </a:xfrm>
          </p:grpSpPr>
          <p:sp>
            <p:nvSpPr>
              <p:cNvPr id="62" name="Rectangle 61">
                <a:extLst>
                  <a:ext uri="{FF2B5EF4-FFF2-40B4-BE49-F238E27FC236}">
                    <a16:creationId xmlns:a16="http://schemas.microsoft.com/office/drawing/2014/main" id="{0235AB3B-4BF0-4901-8396-D2B812982C1A}"/>
                  </a:ext>
                </a:extLst>
              </p:cNvPr>
              <p:cNvSpPr/>
              <p:nvPr/>
            </p:nvSpPr>
            <p:spPr>
              <a:xfrm>
                <a:off x="3602774" y="546538"/>
                <a:ext cx="2493226" cy="53659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4" name="TextBox 63">
                <a:extLst>
                  <a:ext uri="{FF2B5EF4-FFF2-40B4-BE49-F238E27FC236}">
                    <a16:creationId xmlns:a16="http://schemas.microsoft.com/office/drawing/2014/main" id="{12147E3F-0254-4802-81EA-80235B24638E}"/>
                  </a:ext>
                </a:extLst>
              </p:cNvPr>
              <p:cNvSpPr txBox="1"/>
              <p:nvPr/>
            </p:nvSpPr>
            <p:spPr>
              <a:xfrm>
                <a:off x="3685395" y="4638536"/>
                <a:ext cx="2327984" cy="545246"/>
              </a:xfrm>
              <a:prstGeom prst="rect">
                <a:avLst/>
              </a:prstGeom>
              <a:noFill/>
            </p:spPr>
            <p:txBody>
              <a:bodyPr wrap="square" rtlCol="0">
                <a:spAutoFit/>
              </a:bodyPr>
              <a:lstStyle/>
              <a:p>
                <a:pPr algn="ctr"/>
                <a:r>
                  <a:rPr lang="en-US" sz="1400" spc="300" dirty="0">
                    <a:solidFill>
                      <a:schemeClr val="bg1"/>
                    </a:solidFill>
                    <a:latin typeface="Arial" panose="020B0604020202020204" pitchFamily="34" charset="0"/>
                    <a:cs typeface="Arial" panose="020B0604020202020204" pitchFamily="34" charset="0"/>
                  </a:rPr>
                  <a:t>EXERCISE</a:t>
                </a:r>
              </a:p>
            </p:txBody>
          </p:sp>
        </p:grpSp>
        <p:pic>
          <p:nvPicPr>
            <p:cNvPr id="2" name="Picture 1">
              <a:extLst>
                <a:ext uri="{FF2B5EF4-FFF2-40B4-BE49-F238E27FC236}">
                  <a16:creationId xmlns:a16="http://schemas.microsoft.com/office/drawing/2014/main" id="{1128FB54-B750-7366-6E3B-02A960AC98F7}"/>
                </a:ext>
              </a:extLst>
            </p:cNvPr>
            <p:cNvPicPr>
              <a:picLocks noChangeAspect="1"/>
            </p:cNvPicPr>
            <p:nvPr/>
          </p:nvPicPr>
          <p:blipFill>
            <a:blip r:embed="rId4"/>
            <a:stretch>
              <a:fillRect/>
            </a:stretch>
          </p:blipFill>
          <p:spPr>
            <a:xfrm>
              <a:off x="4243519" y="3624903"/>
              <a:ext cx="1193800" cy="762000"/>
            </a:xfrm>
            <a:prstGeom prst="rect">
              <a:avLst/>
            </a:prstGeom>
          </p:spPr>
        </p:pic>
      </p:grpSp>
      <p:grpSp>
        <p:nvGrpSpPr>
          <p:cNvPr id="8" name="Group 7">
            <a:extLst>
              <a:ext uri="{FF2B5EF4-FFF2-40B4-BE49-F238E27FC236}">
                <a16:creationId xmlns:a16="http://schemas.microsoft.com/office/drawing/2014/main" id="{E6B37295-95BF-3B94-7644-85192025DD76}"/>
              </a:ext>
            </a:extLst>
          </p:cNvPr>
          <p:cNvGrpSpPr/>
          <p:nvPr/>
        </p:nvGrpSpPr>
        <p:grpSpPr>
          <a:xfrm>
            <a:off x="6096000" y="2754511"/>
            <a:ext cx="2493226" cy="3028914"/>
            <a:chOff x="6096000" y="2754511"/>
            <a:chExt cx="2493226" cy="3028914"/>
          </a:xfrm>
        </p:grpSpPr>
        <p:grpSp>
          <p:nvGrpSpPr>
            <p:cNvPr id="71" name="Group 70">
              <a:extLst>
                <a:ext uri="{FF2B5EF4-FFF2-40B4-BE49-F238E27FC236}">
                  <a16:creationId xmlns:a16="http://schemas.microsoft.com/office/drawing/2014/main" id="{E4963EC4-0CC1-4B33-A508-C0E8A33D27B0}"/>
                </a:ext>
              </a:extLst>
            </p:cNvPr>
            <p:cNvGrpSpPr/>
            <p:nvPr/>
          </p:nvGrpSpPr>
          <p:grpSpPr>
            <a:xfrm>
              <a:off x="6096000" y="2754511"/>
              <a:ext cx="2493226" cy="3028914"/>
              <a:chOff x="6096000" y="546538"/>
              <a:chExt cx="2493226" cy="5365904"/>
            </a:xfrm>
          </p:grpSpPr>
          <p:sp>
            <p:nvSpPr>
              <p:cNvPr id="72" name="Rectangle 71">
                <a:extLst>
                  <a:ext uri="{FF2B5EF4-FFF2-40B4-BE49-F238E27FC236}">
                    <a16:creationId xmlns:a16="http://schemas.microsoft.com/office/drawing/2014/main" id="{8D37DB6A-662D-4FE0-A790-3C07A9511D29}"/>
                  </a:ext>
                </a:extLst>
              </p:cNvPr>
              <p:cNvSpPr/>
              <p:nvPr/>
            </p:nvSpPr>
            <p:spPr>
              <a:xfrm>
                <a:off x="6096000" y="546538"/>
                <a:ext cx="2493226" cy="53659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4" name="TextBox 73">
                <a:extLst>
                  <a:ext uri="{FF2B5EF4-FFF2-40B4-BE49-F238E27FC236}">
                    <a16:creationId xmlns:a16="http://schemas.microsoft.com/office/drawing/2014/main" id="{A1F84916-5F4F-4357-900D-F7D24295CF81}"/>
                  </a:ext>
                </a:extLst>
              </p:cNvPr>
              <p:cNvSpPr txBox="1"/>
              <p:nvPr/>
            </p:nvSpPr>
            <p:spPr>
              <a:xfrm>
                <a:off x="6178621" y="4638536"/>
                <a:ext cx="2327984" cy="545246"/>
              </a:xfrm>
              <a:prstGeom prst="rect">
                <a:avLst/>
              </a:prstGeom>
              <a:noFill/>
            </p:spPr>
            <p:txBody>
              <a:bodyPr wrap="square" rtlCol="0">
                <a:spAutoFit/>
              </a:bodyPr>
              <a:lstStyle/>
              <a:p>
                <a:pPr algn="ctr"/>
                <a:r>
                  <a:rPr lang="en-US" sz="1400" spc="300" dirty="0">
                    <a:solidFill>
                      <a:schemeClr val="bg1"/>
                    </a:solidFill>
                    <a:latin typeface="Arial" panose="020B0604020202020204" pitchFamily="34" charset="0"/>
                    <a:cs typeface="Arial" panose="020B0604020202020204" pitchFamily="34" charset="0"/>
                  </a:rPr>
                  <a:t>STRESS</a:t>
                </a:r>
              </a:p>
            </p:txBody>
          </p:sp>
        </p:grpSp>
        <p:pic>
          <p:nvPicPr>
            <p:cNvPr id="4" name="Picture 3">
              <a:extLst>
                <a:ext uri="{FF2B5EF4-FFF2-40B4-BE49-F238E27FC236}">
                  <a16:creationId xmlns:a16="http://schemas.microsoft.com/office/drawing/2014/main" id="{3867FDE3-F673-1228-DBA7-E4D750C404EA}"/>
                </a:ext>
              </a:extLst>
            </p:cNvPr>
            <p:cNvPicPr>
              <a:picLocks noChangeAspect="1"/>
            </p:cNvPicPr>
            <p:nvPr/>
          </p:nvPicPr>
          <p:blipFill>
            <a:blip r:embed="rId5"/>
            <a:stretch>
              <a:fillRect/>
            </a:stretch>
          </p:blipFill>
          <p:spPr>
            <a:xfrm>
              <a:off x="6698645" y="3427445"/>
              <a:ext cx="1231900" cy="990600"/>
            </a:xfrm>
            <a:prstGeom prst="rect">
              <a:avLst/>
            </a:prstGeom>
          </p:spPr>
        </p:pic>
      </p:grpSp>
      <p:grpSp>
        <p:nvGrpSpPr>
          <p:cNvPr id="10" name="Group 9">
            <a:extLst>
              <a:ext uri="{FF2B5EF4-FFF2-40B4-BE49-F238E27FC236}">
                <a16:creationId xmlns:a16="http://schemas.microsoft.com/office/drawing/2014/main" id="{2141DD41-3B44-7930-9306-48E580C2EBB7}"/>
              </a:ext>
            </a:extLst>
          </p:cNvPr>
          <p:cNvGrpSpPr/>
          <p:nvPr/>
        </p:nvGrpSpPr>
        <p:grpSpPr>
          <a:xfrm>
            <a:off x="8589226" y="2754511"/>
            <a:ext cx="2493226" cy="3028914"/>
            <a:chOff x="8589226" y="2754511"/>
            <a:chExt cx="2493226" cy="3028914"/>
          </a:xfrm>
        </p:grpSpPr>
        <p:grpSp>
          <p:nvGrpSpPr>
            <p:cNvPr id="31" name="Group 30">
              <a:extLst>
                <a:ext uri="{FF2B5EF4-FFF2-40B4-BE49-F238E27FC236}">
                  <a16:creationId xmlns:a16="http://schemas.microsoft.com/office/drawing/2014/main" id="{5F2C7339-0CC4-418F-AF56-AA2FACC7721C}"/>
                </a:ext>
              </a:extLst>
            </p:cNvPr>
            <p:cNvGrpSpPr/>
            <p:nvPr/>
          </p:nvGrpSpPr>
          <p:grpSpPr>
            <a:xfrm>
              <a:off x="8589226" y="2754511"/>
              <a:ext cx="2493226" cy="3028914"/>
              <a:chOff x="8589226" y="546538"/>
              <a:chExt cx="2493226" cy="5365904"/>
            </a:xfrm>
          </p:grpSpPr>
          <p:sp>
            <p:nvSpPr>
              <p:cNvPr id="32" name="Rectangle 31">
                <a:extLst>
                  <a:ext uri="{FF2B5EF4-FFF2-40B4-BE49-F238E27FC236}">
                    <a16:creationId xmlns:a16="http://schemas.microsoft.com/office/drawing/2014/main" id="{AC1AEF7A-9116-4A11-AF59-550E94C4F6F9}"/>
                  </a:ext>
                </a:extLst>
              </p:cNvPr>
              <p:cNvSpPr/>
              <p:nvPr/>
            </p:nvSpPr>
            <p:spPr>
              <a:xfrm>
                <a:off x="8589226" y="546538"/>
                <a:ext cx="2493226" cy="5365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9" name="TextBox 58">
                <a:extLst>
                  <a:ext uri="{FF2B5EF4-FFF2-40B4-BE49-F238E27FC236}">
                    <a16:creationId xmlns:a16="http://schemas.microsoft.com/office/drawing/2014/main" id="{5DE5C374-172C-44DD-BE20-D3F080CD571F}"/>
                  </a:ext>
                </a:extLst>
              </p:cNvPr>
              <p:cNvSpPr txBox="1"/>
              <p:nvPr/>
            </p:nvSpPr>
            <p:spPr>
              <a:xfrm>
                <a:off x="8671847" y="4638536"/>
                <a:ext cx="2327984" cy="545246"/>
              </a:xfrm>
              <a:prstGeom prst="rect">
                <a:avLst/>
              </a:prstGeom>
              <a:noFill/>
            </p:spPr>
            <p:txBody>
              <a:bodyPr wrap="square" rtlCol="0">
                <a:spAutoFit/>
              </a:bodyPr>
              <a:lstStyle/>
              <a:p>
                <a:pPr algn="ctr"/>
                <a:r>
                  <a:rPr lang="en-US" sz="1400" spc="300" dirty="0">
                    <a:solidFill>
                      <a:schemeClr val="bg1"/>
                    </a:solidFill>
                    <a:latin typeface="Arial" panose="020B0604020202020204" pitchFamily="34" charset="0"/>
                    <a:cs typeface="Arial" panose="020B0604020202020204" pitchFamily="34" charset="0"/>
                  </a:rPr>
                  <a:t>SLEEP</a:t>
                </a:r>
              </a:p>
            </p:txBody>
          </p:sp>
        </p:grpSp>
        <p:pic>
          <p:nvPicPr>
            <p:cNvPr id="7" name="Picture 6">
              <a:extLst>
                <a:ext uri="{FF2B5EF4-FFF2-40B4-BE49-F238E27FC236}">
                  <a16:creationId xmlns:a16="http://schemas.microsoft.com/office/drawing/2014/main" id="{5AD813F5-C55D-4016-4582-E6001FE3AF54}"/>
                </a:ext>
              </a:extLst>
            </p:cNvPr>
            <p:cNvPicPr>
              <a:picLocks noChangeAspect="1"/>
            </p:cNvPicPr>
            <p:nvPr/>
          </p:nvPicPr>
          <p:blipFill>
            <a:blip r:embed="rId6"/>
            <a:stretch>
              <a:fillRect/>
            </a:stretch>
          </p:blipFill>
          <p:spPr>
            <a:xfrm>
              <a:off x="9356971" y="3370183"/>
              <a:ext cx="1066800" cy="1066800"/>
            </a:xfrm>
            <a:prstGeom prst="rect">
              <a:avLst/>
            </a:prstGeom>
          </p:spPr>
        </p:pic>
      </p:grpSp>
      <p:sp>
        <p:nvSpPr>
          <p:cNvPr id="25" name="TextBox 36">
            <a:extLst>
              <a:ext uri="{FF2B5EF4-FFF2-40B4-BE49-F238E27FC236}">
                <a16:creationId xmlns:a16="http://schemas.microsoft.com/office/drawing/2014/main" id="{F038794A-ED71-EEF8-42DB-2606EAF63C2C}"/>
              </a:ext>
            </a:extLst>
          </p:cNvPr>
          <p:cNvSpPr txBox="1"/>
          <p:nvPr/>
        </p:nvSpPr>
        <p:spPr>
          <a:xfrm>
            <a:off x="1203101" y="6100325"/>
            <a:ext cx="9785797"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rgbClr val="FFFFFF"/>
                </a:solidFill>
                <a:latin typeface="+mn-lt"/>
                <a:ea typeface="+mn-ea"/>
                <a:cs typeface="+mn-cs"/>
                <a:sym typeface="Arial"/>
              </a:defRPr>
            </a:lvl1pPr>
          </a:lstStyle>
          <a:p>
            <a:r>
              <a:rPr lang="en-US" b="1" spc="0" dirty="0">
                <a:solidFill>
                  <a:srgbClr val="3EBDAB"/>
                </a:solidFill>
                <a:latin typeface="Arial Black" panose="020B0604020202020204" pitchFamily="34" charset="0"/>
                <a:cs typeface="Arial Black" panose="020B0604020202020204" pitchFamily="34" charset="0"/>
              </a:rPr>
              <a:t>4 pillars of health</a:t>
            </a:r>
          </a:p>
        </p:txBody>
      </p:sp>
      <p:grpSp>
        <p:nvGrpSpPr>
          <p:cNvPr id="3" name="Group 2">
            <a:extLst>
              <a:ext uri="{FF2B5EF4-FFF2-40B4-BE49-F238E27FC236}">
                <a16:creationId xmlns:a16="http://schemas.microsoft.com/office/drawing/2014/main" id="{80A03F06-09FB-B89D-02C1-13568DCFB3A5}"/>
              </a:ext>
            </a:extLst>
          </p:cNvPr>
          <p:cNvGrpSpPr/>
          <p:nvPr/>
        </p:nvGrpSpPr>
        <p:grpSpPr>
          <a:xfrm>
            <a:off x="1109548" y="2754511"/>
            <a:ext cx="2493226" cy="3028914"/>
            <a:chOff x="1109548" y="2754511"/>
            <a:chExt cx="2493226" cy="3028914"/>
          </a:xfrm>
        </p:grpSpPr>
        <p:grpSp>
          <p:nvGrpSpPr>
            <p:cNvPr id="66" name="Group 65">
              <a:extLst>
                <a:ext uri="{FF2B5EF4-FFF2-40B4-BE49-F238E27FC236}">
                  <a16:creationId xmlns:a16="http://schemas.microsoft.com/office/drawing/2014/main" id="{C2087E2A-5ED2-40FB-B12B-5C39C893DFF4}"/>
                </a:ext>
              </a:extLst>
            </p:cNvPr>
            <p:cNvGrpSpPr/>
            <p:nvPr/>
          </p:nvGrpSpPr>
          <p:grpSpPr>
            <a:xfrm>
              <a:off x="1109548" y="2754511"/>
              <a:ext cx="2493226" cy="3028914"/>
              <a:chOff x="1109548" y="546538"/>
              <a:chExt cx="2493226" cy="5365904"/>
            </a:xfrm>
          </p:grpSpPr>
          <p:sp>
            <p:nvSpPr>
              <p:cNvPr id="67" name="Rectangle 66">
                <a:extLst>
                  <a:ext uri="{FF2B5EF4-FFF2-40B4-BE49-F238E27FC236}">
                    <a16:creationId xmlns:a16="http://schemas.microsoft.com/office/drawing/2014/main" id="{D957571F-4018-48BB-BD3C-63158409ADF2}"/>
                  </a:ext>
                </a:extLst>
              </p:cNvPr>
              <p:cNvSpPr/>
              <p:nvPr/>
            </p:nvSpPr>
            <p:spPr>
              <a:xfrm>
                <a:off x="1109548" y="546538"/>
                <a:ext cx="2493226" cy="5365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9" name="TextBox 68">
                <a:extLst>
                  <a:ext uri="{FF2B5EF4-FFF2-40B4-BE49-F238E27FC236}">
                    <a16:creationId xmlns:a16="http://schemas.microsoft.com/office/drawing/2014/main" id="{05B869C7-D51D-4716-8F08-D6F10B0199D4}"/>
                  </a:ext>
                </a:extLst>
              </p:cNvPr>
              <p:cNvSpPr txBox="1"/>
              <p:nvPr/>
            </p:nvSpPr>
            <p:spPr>
              <a:xfrm>
                <a:off x="1192169" y="4638536"/>
                <a:ext cx="2327984" cy="545246"/>
              </a:xfrm>
              <a:prstGeom prst="rect">
                <a:avLst/>
              </a:prstGeom>
              <a:noFill/>
            </p:spPr>
            <p:txBody>
              <a:bodyPr wrap="square" rtlCol="0">
                <a:spAutoFit/>
              </a:bodyPr>
              <a:lstStyle/>
              <a:p>
                <a:pPr algn="ctr"/>
                <a:r>
                  <a:rPr lang="en-US" sz="1400" spc="300" dirty="0">
                    <a:solidFill>
                      <a:schemeClr val="bg1"/>
                    </a:solidFill>
                    <a:latin typeface="Arial" panose="020B0604020202020204" pitchFamily="34" charset="0"/>
                    <a:cs typeface="Arial" panose="020B0604020202020204" pitchFamily="34" charset="0"/>
                  </a:rPr>
                  <a:t>NUTRITION</a:t>
                </a:r>
              </a:p>
            </p:txBody>
          </p:sp>
        </p:grpSp>
        <p:pic>
          <p:nvPicPr>
            <p:cNvPr id="20" name="Picture 19">
              <a:extLst>
                <a:ext uri="{FF2B5EF4-FFF2-40B4-BE49-F238E27FC236}">
                  <a16:creationId xmlns:a16="http://schemas.microsoft.com/office/drawing/2014/main" id="{3100EF2D-48DF-C46C-CF4D-587EA26F3A4C}"/>
                </a:ext>
              </a:extLst>
            </p:cNvPr>
            <p:cNvPicPr>
              <a:picLocks noChangeAspect="1"/>
            </p:cNvPicPr>
            <p:nvPr/>
          </p:nvPicPr>
          <p:blipFill>
            <a:blip r:embed="rId7"/>
            <a:stretch>
              <a:fillRect/>
            </a:stretch>
          </p:blipFill>
          <p:spPr>
            <a:xfrm>
              <a:off x="1775693" y="3472503"/>
              <a:ext cx="1168400" cy="1066800"/>
            </a:xfrm>
            <a:prstGeom prst="rect">
              <a:avLst/>
            </a:prstGeom>
          </p:spPr>
        </p:pic>
      </p:grpSp>
    </p:spTree>
    <p:extLst>
      <p:ext uri="{BB962C8B-B14F-4D97-AF65-F5344CB8AC3E}">
        <p14:creationId xmlns:p14="http://schemas.microsoft.com/office/powerpoint/2010/main" val="29911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28DDE9-1405-42E6-923D-B42313D13A1F}"/>
              </a:ext>
            </a:extLst>
          </p:cNvPr>
          <p:cNvSpPr/>
          <p:nvPr/>
        </p:nvSpPr>
        <p:spPr>
          <a:xfrm>
            <a:off x="2953265" y="0"/>
            <a:ext cx="923873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Placeholder 4">
            <a:extLst>
              <a:ext uri="{FF2B5EF4-FFF2-40B4-BE49-F238E27FC236}">
                <a16:creationId xmlns:a16="http://schemas.microsoft.com/office/drawing/2014/main" id="{07200F10-70B9-BA08-D464-373708A61EDE}"/>
              </a:ext>
            </a:extLst>
          </p:cNvPr>
          <p:cNvPicPr>
            <a:picLocks noGrp="1" noChangeAspect="1"/>
          </p:cNvPicPr>
          <p:nvPr>
            <p:ph type="pic" sz="quarter" idx="23"/>
          </p:nvPr>
        </p:nvPicPr>
        <p:blipFill rotWithShape="1">
          <a:blip r:embed="rId3" cstate="hqprint">
            <a:extLst>
              <a:ext uri="{28A0092B-C50C-407E-A947-70E740481C1C}">
                <a14:useLocalDpi xmlns:a14="http://schemas.microsoft.com/office/drawing/2010/main"/>
              </a:ext>
            </a:extLst>
          </a:blip>
          <a:srcRect/>
          <a:stretch/>
        </p:blipFill>
        <p:spPr>
          <a:xfrm>
            <a:off x="836613" y="836613"/>
            <a:ext cx="4503737" cy="5172075"/>
          </a:xfrm>
        </p:spPr>
      </p:pic>
      <p:grpSp>
        <p:nvGrpSpPr>
          <p:cNvPr id="23" name="Group 22">
            <a:extLst>
              <a:ext uri="{FF2B5EF4-FFF2-40B4-BE49-F238E27FC236}">
                <a16:creationId xmlns:a16="http://schemas.microsoft.com/office/drawing/2014/main" id="{E3B6AFD8-CA74-45B5-9B98-C1FC4381255A}"/>
              </a:ext>
            </a:extLst>
          </p:cNvPr>
          <p:cNvGrpSpPr/>
          <p:nvPr/>
        </p:nvGrpSpPr>
        <p:grpSpPr>
          <a:xfrm>
            <a:off x="6421780" y="2278292"/>
            <a:ext cx="4780064" cy="777144"/>
            <a:chOff x="7152829" y="1037450"/>
            <a:chExt cx="4780064" cy="777144"/>
          </a:xfrm>
        </p:grpSpPr>
        <p:grpSp>
          <p:nvGrpSpPr>
            <p:cNvPr id="6" name="Group 5">
              <a:extLst>
                <a:ext uri="{FF2B5EF4-FFF2-40B4-BE49-F238E27FC236}">
                  <a16:creationId xmlns:a16="http://schemas.microsoft.com/office/drawing/2014/main" id="{EC8E2FB9-B86B-486D-BBF6-0AF566478153}"/>
                </a:ext>
              </a:extLst>
            </p:cNvPr>
            <p:cNvGrpSpPr/>
            <p:nvPr/>
          </p:nvGrpSpPr>
          <p:grpSpPr>
            <a:xfrm>
              <a:off x="7834538" y="1037450"/>
              <a:ext cx="4098355" cy="777144"/>
              <a:chOff x="7640550" y="1037450"/>
              <a:chExt cx="4098355" cy="777144"/>
            </a:xfrm>
          </p:grpSpPr>
          <p:sp>
            <p:nvSpPr>
              <p:cNvPr id="7" name="Rectangle 6">
                <a:extLst>
                  <a:ext uri="{FF2B5EF4-FFF2-40B4-BE49-F238E27FC236}">
                    <a16:creationId xmlns:a16="http://schemas.microsoft.com/office/drawing/2014/main" id="{BF58AD8B-BD2C-41EC-AA61-B5AE8717BF93}"/>
                  </a:ext>
                </a:extLst>
              </p:cNvPr>
              <p:cNvSpPr/>
              <p:nvPr/>
            </p:nvSpPr>
            <p:spPr>
              <a:xfrm>
                <a:off x="7640550" y="1335424"/>
                <a:ext cx="3760157" cy="479170"/>
              </a:xfrm>
              <a:prstGeom prst="rect">
                <a:avLst/>
              </a:prstGeom>
            </p:spPr>
            <p:txBody>
              <a:bodyPr wrap="square" lIns="0" tIns="0" rIns="0" bIns="0">
                <a:spAutoFit/>
              </a:bodyPr>
              <a:lstStyle/>
              <a:p>
                <a:pPr>
                  <a:lnSpc>
                    <a:spcPct val="150000"/>
                  </a:lnSpc>
                </a:pPr>
                <a:r>
                  <a:rPr lang="en-US" sz="1100" dirty="0">
                    <a:solidFill>
                      <a:schemeClr val="bg1"/>
                    </a:solidFill>
                    <a:latin typeface="Arial" panose="020B0604020202020204" pitchFamily="34" charset="0"/>
                    <a:cs typeface="Arial" panose="020B0604020202020204" pitchFamily="34" charset="0"/>
                  </a:rPr>
                  <a:t>We set an equal value to what you eat and to how you eat. Mindful eating is our goal.</a:t>
                </a:r>
              </a:p>
            </p:txBody>
          </p:sp>
          <p:sp>
            <p:nvSpPr>
              <p:cNvPr id="8" name="TextBox 7">
                <a:extLst>
                  <a:ext uri="{FF2B5EF4-FFF2-40B4-BE49-F238E27FC236}">
                    <a16:creationId xmlns:a16="http://schemas.microsoft.com/office/drawing/2014/main" id="{2621359D-C88F-4F39-A95C-A920077D4DA9}"/>
                  </a:ext>
                </a:extLst>
              </p:cNvPr>
              <p:cNvSpPr txBox="1"/>
              <p:nvPr/>
            </p:nvSpPr>
            <p:spPr>
              <a:xfrm>
                <a:off x="7640550" y="1037450"/>
                <a:ext cx="409835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BALANCED EATING PATTERNS</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2" name="Shape 2383">
              <a:extLst>
                <a:ext uri="{FF2B5EF4-FFF2-40B4-BE49-F238E27FC236}">
                  <a16:creationId xmlns:a16="http://schemas.microsoft.com/office/drawing/2014/main" id="{79FCAAAD-5263-4BF2-BC4F-760F3632BF8A}"/>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4" name="Group 23">
            <a:extLst>
              <a:ext uri="{FF2B5EF4-FFF2-40B4-BE49-F238E27FC236}">
                <a16:creationId xmlns:a16="http://schemas.microsoft.com/office/drawing/2014/main" id="{8FFA56BB-55C4-472B-BF02-9C9DAE457232}"/>
              </a:ext>
            </a:extLst>
          </p:cNvPr>
          <p:cNvGrpSpPr/>
          <p:nvPr/>
        </p:nvGrpSpPr>
        <p:grpSpPr>
          <a:xfrm>
            <a:off x="6421780" y="3659596"/>
            <a:ext cx="5629118" cy="777144"/>
            <a:chOff x="7152829" y="1037450"/>
            <a:chExt cx="5629118" cy="777144"/>
          </a:xfrm>
        </p:grpSpPr>
        <p:grpSp>
          <p:nvGrpSpPr>
            <p:cNvPr id="25" name="Group 24">
              <a:extLst>
                <a:ext uri="{FF2B5EF4-FFF2-40B4-BE49-F238E27FC236}">
                  <a16:creationId xmlns:a16="http://schemas.microsoft.com/office/drawing/2014/main" id="{E5310F6C-EA2D-4707-A926-8DE22C43AA54}"/>
                </a:ext>
              </a:extLst>
            </p:cNvPr>
            <p:cNvGrpSpPr/>
            <p:nvPr/>
          </p:nvGrpSpPr>
          <p:grpSpPr>
            <a:xfrm>
              <a:off x="7834538" y="1037450"/>
              <a:ext cx="4947409" cy="777144"/>
              <a:chOff x="7640550" y="1037450"/>
              <a:chExt cx="4947409" cy="777144"/>
            </a:xfrm>
          </p:grpSpPr>
          <p:sp>
            <p:nvSpPr>
              <p:cNvPr id="27" name="Rectangle 26">
                <a:extLst>
                  <a:ext uri="{FF2B5EF4-FFF2-40B4-BE49-F238E27FC236}">
                    <a16:creationId xmlns:a16="http://schemas.microsoft.com/office/drawing/2014/main" id="{31A43588-491D-471B-9B1F-0B094C6E89C8}"/>
                  </a:ext>
                </a:extLst>
              </p:cNvPr>
              <p:cNvSpPr/>
              <p:nvPr/>
            </p:nvSpPr>
            <p:spPr>
              <a:xfrm>
                <a:off x="7640550" y="1335424"/>
                <a:ext cx="4503737" cy="479170"/>
              </a:xfrm>
              <a:prstGeom prst="rect">
                <a:avLst/>
              </a:prstGeom>
            </p:spPr>
            <p:txBody>
              <a:bodyPr wrap="square" lIns="0" tIns="0" rIns="0" bIns="0">
                <a:spAutoFit/>
              </a:bodyPr>
              <a:lstStyle/>
              <a:p>
                <a:pPr>
                  <a:lnSpc>
                    <a:spcPct val="150000"/>
                  </a:lnSpc>
                </a:pPr>
                <a:r>
                  <a:rPr lang="en" sz="1100" dirty="0">
                    <a:solidFill>
                      <a:schemeClr val="bg1"/>
                    </a:solidFill>
                    <a:latin typeface="Arial" panose="020B0604020202020204" pitchFamily="34" charset="0"/>
                    <a:cs typeface="Arial" panose="020B0604020202020204" pitchFamily="34" charset="0"/>
                  </a:rPr>
                  <a:t>Whole foods: veggies &amp; fruits, lean animal &amp; plant protein, healthy fats, &amp; fiber-filled carbohydrates: close to Mediterranean </a:t>
                </a:r>
                <a:endParaRPr lang="en-US" sz="1100"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8E416092-A282-4E5E-ADDF-96CF6B1FBDF6}"/>
                  </a:ext>
                </a:extLst>
              </p:cNvPr>
              <p:cNvSpPr txBox="1"/>
              <p:nvPr/>
            </p:nvSpPr>
            <p:spPr>
              <a:xfrm>
                <a:off x="7640550" y="1037450"/>
                <a:ext cx="4947409"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SCIENCE-BACKED NUTRITION</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6" name="Shape 2383">
              <a:extLst>
                <a:ext uri="{FF2B5EF4-FFF2-40B4-BE49-F238E27FC236}">
                  <a16:creationId xmlns:a16="http://schemas.microsoft.com/office/drawing/2014/main" id="{69F21CF5-5836-4B52-9C36-70D664095AE3}"/>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9" name="Group 28">
            <a:extLst>
              <a:ext uri="{FF2B5EF4-FFF2-40B4-BE49-F238E27FC236}">
                <a16:creationId xmlns:a16="http://schemas.microsoft.com/office/drawing/2014/main" id="{5C24B9D3-5349-413E-BED4-4D79853017D5}"/>
              </a:ext>
            </a:extLst>
          </p:cNvPr>
          <p:cNvGrpSpPr/>
          <p:nvPr/>
        </p:nvGrpSpPr>
        <p:grpSpPr>
          <a:xfrm>
            <a:off x="6421780" y="5040900"/>
            <a:ext cx="5083296" cy="777144"/>
            <a:chOff x="7152829" y="1037450"/>
            <a:chExt cx="5083296" cy="777144"/>
          </a:xfrm>
        </p:grpSpPr>
        <p:grpSp>
          <p:nvGrpSpPr>
            <p:cNvPr id="30" name="Group 29">
              <a:extLst>
                <a:ext uri="{FF2B5EF4-FFF2-40B4-BE49-F238E27FC236}">
                  <a16:creationId xmlns:a16="http://schemas.microsoft.com/office/drawing/2014/main" id="{F673C315-9C5C-43EA-9230-C4FE7EC01A64}"/>
                </a:ext>
              </a:extLst>
            </p:cNvPr>
            <p:cNvGrpSpPr/>
            <p:nvPr/>
          </p:nvGrpSpPr>
          <p:grpSpPr>
            <a:xfrm>
              <a:off x="7834538" y="1037450"/>
              <a:ext cx="4401587" cy="777144"/>
              <a:chOff x="7640550" y="1037450"/>
              <a:chExt cx="4401587" cy="777144"/>
            </a:xfrm>
          </p:grpSpPr>
          <p:sp>
            <p:nvSpPr>
              <p:cNvPr id="32" name="Rectangle 31">
                <a:extLst>
                  <a:ext uri="{FF2B5EF4-FFF2-40B4-BE49-F238E27FC236}">
                    <a16:creationId xmlns:a16="http://schemas.microsoft.com/office/drawing/2014/main" id="{86CDAA0C-CA95-4144-96FC-2DBBC6845F68}"/>
                  </a:ext>
                </a:extLst>
              </p:cNvPr>
              <p:cNvSpPr/>
              <p:nvPr/>
            </p:nvSpPr>
            <p:spPr>
              <a:xfrm>
                <a:off x="7640550" y="1335424"/>
                <a:ext cx="4098355" cy="479170"/>
              </a:xfrm>
              <a:prstGeom prst="rect">
                <a:avLst/>
              </a:prstGeom>
            </p:spPr>
            <p:txBody>
              <a:bodyPr wrap="square" lIns="0" tIns="0" rIns="0" bIns="0">
                <a:spAutoFit/>
              </a:bodyPr>
              <a:lstStyle/>
              <a:p>
                <a:pPr>
                  <a:lnSpc>
                    <a:spcPct val="150000"/>
                  </a:lnSpc>
                </a:pPr>
                <a:r>
                  <a:rPr lang="en" sz="1100" dirty="0">
                    <a:solidFill>
                      <a:schemeClr val="bg1"/>
                    </a:solidFill>
                    <a:latin typeface="Arial" panose="020B0604020202020204" pitchFamily="34" charset="0"/>
                    <a:cs typeface="Arial" panose="020B0604020202020204" pitchFamily="34" charset="0"/>
                  </a:rPr>
                  <a:t>Intuitive eating habits to help them create eating patterns that are individualized and health-promoting</a:t>
                </a:r>
                <a:endParaRPr lang="en-US" sz="1100" dirty="0">
                  <a:solidFill>
                    <a:schemeClr val="bg1"/>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53FC159F-3D02-4026-A57C-4DA67FDD4356}"/>
                  </a:ext>
                </a:extLst>
              </p:cNvPr>
              <p:cNvSpPr txBox="1"/>
              <p:nvPr/>
            </p:nvSpPr>
            <p:spPr>
              <a:xfrm>
                <a:off x="7640551" y="1037450"/>
                <a:ext cx="4401586"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MINDFUL EATING HABITS</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31" name="Shape 2383">
              <a:extLst>
                <a:ext uri="{FF2B5EF4-FFF2-40B4-BE49-F238E27FC236}">
                  <a16:creationId xmlns:a16="http://schemas.microsoft.com/office/drawing/2014/main" id="{A6FD364E-640B-4951-971E-6B63330665E6}"/>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39" name="Group 2">
            <a:extLst>
              <a:ext uri="{FF2B5EF4-FFF2-40B4-BE49-F238E27FC236}">
                <a16:creationId xmlns:a16="http://schemas.microsoft.com/office/drawing/2014/main" id="{6A871550-1D63-C75F-304E-0D9471304493}"/>
              </a:ext>
            </a:extLst>
          </p:cNvPr>
          <p:cNvGrpSpPr/>
          <p:nvPr/>
        </p:nvGrpSpPr>
        <p:grpSpPr>
          <a:xfrm>
            <a:off x="6499653" y="566189"/>
            <a:ext cx="4150132" cy="967589"/>
            <a:chOff x="1266848" y="-1"/>
            <a:chExt cx="4150131" cy="967588"/>
          </a:xfrm>
        </p:grpSpPr>
        <p:sp>
          <p:nvSpPr>
            <p:cNvPr id="40" name="Title 1">
              <a:extLst>
                <a:ext uri="{FF2B5EF4-FFF2-40B4-BE49-F238E27FC236}">
                  <a16:creationId xmlns:a16="http://schemas.microsoft.com/office/drawing/2014/main" id="{2116F726-8467-1973-C1E4-C06E26CCCC98}"/>
                </a:ext>
              </a:extLst>
            </p:cNvPr>
            <p:cNvSpPr txBox="1"/>
            <p:nvPr/>
          </p:nvSpPr>
          <p:spPr>
            <a:xfrm>
              <a:off x="1266848" y="-1"/>
              <a:ext cx="3897630" cy="453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lnSpc>
                  <a:spcPct val="90000"/>
                </a:lnSpc>
                <a:defRPr sz="1200" spc="200">
                  <a:latin typeface="+mn-lt"/>
                  <a:ea typeface="+mn-ea"/>
                  <a:cs typeface="+mn-cs"/>
                  <a:sym typeface="Arial"/>
                </a:defRPr>
              </a:lvl1pPr>
            </a:lstStyle>
            <a:p>
              <a:pPr algn="l"/>
              <a:r>
                <a:rPr lang="en-US" dirty="0">
                  <a:solidFill>
                    <a:schemeClr val="bg1"/>
                  </a:solidFill>
                  <a:latin typeface="Arial" panose="020B0604020202020204" pitchFamily="34" charset="0"/>
                </a:rPr>
                <a:t>4 PILLARS OF HEALTH</a:t>
              </a:r>
              <a:endParaRPr dirty="0">
                <a:solidFill>
                  <a:schemeClr val="bg1"/>
                </a:solidFill>
                <a:latin typeface="Arial" panose="020B0604020202020204" pitchFamily="34" charset="0"/>
              </a:endParaRPr>
            </a:p>
          </p:txBody>
        </p:sp>
        <p:sp>
          <p:nvSpPr>
            <p:cNvPr id="41" name="Straight Connector 4">
              <a:extLst>
                <a:ext uri="{FF2B5EF4-FFF2-40B4-BE49-F238E27FC236}">
                  <a16:creationId xmlns:a16="http://schemas.microsoft.com/office/drawing/2014/main" id="{5F0D7914-BE3E-AF1E-0613-CA4D84A76999}"/>
                </a:ext>
              </a:extLst>
            </p:cNvPr>
            <p:cNvSpPr/>
            <p:nvPr/>
          </p:nvSpPr>
          <p:spPr>
            <a:xfrm>
              <a:off x="1266848" y="967586"/>
              <a:ext cx="598831" cy="1"/>
            </a:xfrm>
            <a:prstGeom prst="line">
              <a:avLst/>
            </a:prstGeom>
            <a:noFill/>
            <a:ln w="381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Arial" panose="020B0604020202020204" pitchFamily="34" charset="0"/>
                <a:cs typeface="Arial" panose="020B0604020202020204" pitchFamily="34" charset="0"/>
              </a:endParaRPr>
            </a:p>
          </p:txBody>
        </p:sp>
        <p:sp>
          <p:nvSpPr>
            <p:cNvPr id="42" name="TextBox 5">
              <a:extLst>
                <a:ext uri="{FF2B5EF4-FFF2-40B4-BE49-F238E27FC236}">
                  <a16:creationId xmlns:a16="http://schemas.microsoft.com/office/drawing/2014/main" id="{638E7407-1559-7B0D-0A21-E51C0BC4D62F}"/>
                </a:ext>
              </a:extLst>
            </p:cNvPr>
            <p:cNvSpPr txBox="1"/>
            <p:nvPr/>
          </p:nvSpPr>
          <p:spPr>
            <a:xfrm>
              <a:off x="1266848" y="356222"/>
              <a:ext cx="4150131"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chemeClr val="accent3"/>
                  </a:solidFill>
                  <a:latin typeface="+mn-lt"/>
                  <a:ea typeface="+mn-ea"/>
                  <a:cs typeface="+mn-cs"/>
                  <a:sym typeface="Arial"/>
                </a:defRPr>
              </a:lvl1pPr>
            </a:lstStyle>
            <a:p>
              <a:pPr algn="l"/>
              <a:r>
                <a:rPr lang="en-US" b="1" spc="0" dirty="0">
                  <a:solidFill>
                    <a:schemeClr val="bg1"/>
                  </a:solidFill>
                  <a:latin typeface="Arial Black" panose="020B0604020202020204" pitchFamily="34" charset="0"/>
                  <a:cs typeface="Arial Black" panose="020B0604020202020204" pitchFamily="34" charset="0"/>
                </a:rPr>
                <a:t>Nutrition</a:t>
              </a:r>
              <a:endParaRPr b="1" spc="0" dirty="0">
                <a:solidFill>
                  <a:schemeClr val="bg1"/>
                </a:solidFill>
                <a:latin typeface="Arial Black" panose="020B0604020202020204" pitchFamily="34" charset="0"/>
                <a:cs typeface="Arial Black" panose="020B0604020202020204" pitchFamily="34" charset="0"/>
              </a:endParaRPr>
            </a:p>
          </p:txBody>
        </p:sp>
      </p:grpSp>
      <p:pic>
        <p:nvPicPr>
          <p:cNvPr id="43" name="Picture 42">
            <a:extLst>
              <a:ext uri="{FF2B5EF4-FFF2-40B4-BE49-F238E27FC236}">
                <a16:creationId xmlns:a16="http://schemas.microsoft.com/office/drawing/2014/main" id="{80C40675-C8A7-B3E9-DA58-D5562A8DA63C}"/>
              </a:ext>
            </a:extLst>
          </p:cNvPr>
          <p:cNvPicPr>
            <a:picLocks noChangeAspect="1"/>
          </p:cNvPicPr>
          <p:nvPr/>
        </p:nvPicPr>
        <p:blipFill>
          <a:blip r:embed="rId4"/>
          <a:stretch>
            <a:fillRect/>
          </a:stretch>
        </p:blipFill>
        <p:spPr>
          <a:xfrm>
            <a:off x="11325414" y="6042447"/>
            <a:ext cx="725485" cy="662399"/>
          </a:xfrm>
          <a:prstGeom prst="rect">
            <a:avLst/>
          </a:prstGeom>
        </p:spPr>
      </p:pic>
    </p:spTree>
    <p:extLst>
      <p:ext uri="{BB962C8B-B14F-4D97-AF65-F5344CB8AC3E}">
        <p14:creationId xmlns:p14="http://schemas.microsoft.com/office/powerpoint/2010/main" val="2986365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28DDE9-1405-42E6-923D-B42313D13A1F}"/>
              </a:ext>
            </a:extLst>
          </p:cNvPr>
          <p:cNvSpPr/>
          <p:nvPr/>
        </p:nvSpPr>
        <p:spPr>
          <a:xfrm>
            <a:off x="2953265" y="0"/>
            <a:ext cx="923873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Placeholder 4" descr="A picture containing floor&#10;&#10;Description automatically generated">
            <a:extLst>
              <a:ext uri="{FF2B5EF4-FFF2-40B4-BE49-F238E27FC236}">
                <a16:creationId xmlns:a16="http://schemas.microsoft.com/office/drawing/2014/main" id="{B4DF53C0-9EFF-A625-C42F-C2B9B5AFEDE3}"/>
              </a:ext>
            </a:extLst>
          </p:cNvPr>
          <p:cNvPicPr>
            <a:picLocks noGrp="1" noChangeAspect="1"/>
          </p:cNvPicPr>
          <p:nvPr>
            <p:ph type="pic" sz="quarter" idx="23"/>
          </p:nvPr>
        </p:nvPicPr>
        <p:blipFill>
          <a:blip r:embed="rId3" cstate="hqprint">
            <a:extLst>
              <a:ext uri="{28A0092B-C50C-407E-A947-70E740481C1C}">
                <a14:useLocalDpi xmlns:a14="http://schemas.microsoft.com/office/drawing/2010/main"/>
              </a:ext>
            </a:extLst>
          </a:blip>
          <a:srcRect/>
          <a:stretch>
            <a:fillRect/>
          </a:stretch>
        </p:blipFill>
        <p:spPr>
          <a:xfrm>
            <a:off x="836613" y="836613"/>
            <a:ext cx="4503737" cy="5172075"/>
          </a:xfrm>
        </p:spPr>
      </p:pic>
      <p:grpSp>
        <p:nvGrpSpPr>
          <p:cNvPr id="23" name="Group 22">
            <a:extLst>
              <a:ext uri="{FF2B5EF4-FFF2-40B4-BE49-F238E27FC236}">
                <a16:creationId xmlns:a16="http://schemas.microsoft.com/office/drawing/2014/main" id="{E3B6AFD8-CA74-45B5-9B98-C1FC4381255A}"/>
              </a:ext>
            </a:extLst>
          </p:cNvPr>
          <p:cNvGrpSpPr/>
          <p:nvPr/>
        </p:nvGrpSpPr>
        <p:grpSpPr>
          <a:xfrm>
            <a:off x="6421780" y="2278292"/>
            <a:ext cx="5002216" cy="1031060"/>
            <a:chOff x="7152829" y="1037450"/>
            <a:chExt cx="5002216" cy="1031060"/>
          </a:xfrm>
        </p:grpSpPr>
        <p:grpSp>
          <p:nvGrpSpPr>
            <p:cNvPr id="6" name="Group 5">
              <a:extLst>
                <a:ext uri="{FF2B5EF4-FFF2-40B4-BE49-F238E27FC236}">
                  <a16:creationId xmlns:a16="http://schemas.microsoft.com/office/drawing/2014/main" id="{EC8E2FB9-B86B-486D-BBF6-0AF566478153}"/>
                </a:ext>
              </a:extLst>
            </p:cNvPr>
            <p:cNvGrpSpPr/>
            <p:nvPr/>
          </p:nvGrpSpPr>
          <p:grpSpPr>
            <a:xfrm>
              <a:off x="7834538" y="1037450"/>
              <a:ext cx="4320507" cy="1031060"/>
              <a:chOff x="7640550" y="1037450"/>
              <a:chExt cx="4320507" cy="1031060"/>
            </a:xfrm>
          </p:grpSpPr>
          <p:sp>
            <p:nvSpPr>
              <p:cNvPr id="7" name="Rectangle 6">
                <a:extLst>
                  <a:ext uri="{FF2B5EF4-FFF2-40B4-BE49-F238E27FC236}">
                    <a16:creationId xmlns:a16="http://schemas.microsoft.com/office/drawing/2014/main" id="{BF58AD8B-BD2C-41EC-AA61-B5AE8717BF93}"/>
                  </a:ext>
                </a:extLst>
              </p:cNvPr>
              <p:cNvSpPr/>
              <p:nvPr/>
            </p:nvSpPr>
            <p:spPr>
              <a:xfrm>
                <a:off x="7640550" y="1335424"/>
                <a:ext cx="4320507" cy="733086"/>
              </a:xfrm>
              <a:prstGeom prst="rect">
                <a:avLst/>
              </a:prstGeom>
            </p:spPr>
            <p:txBody>
              <a:bodyPr wrap="square" lIns="0" tIns="0" rIns="0" bIns="0">
                <a:spAutoFit/>
              </a:bodyPr>
              <a:lstStyle/>
              <a:p>
                <a:pPr>
                  <a:lnSpc>
                    <a:spcPct val="150000"/>
                  </a:lnSpc>
                </a:pPr>
                <a:r>
                  <a:rPr lang="en" sz="1100" dirty="0">
                    <a:solidFill>
                      <a:schemeClr val="bg1"/>
                    </a:solidFill>
                    <a:latin typeface="Arial" panose="020B0604020202020204" pitchFamily="34" charset="0"/>
                    <a:cs typeface="Arial" panose="020B0604020202020204" pitchFamily="34" charset="0"/>
                  </a:rPr>
                  <a:t>Empower members to make exercises a daily habit by taking small steps to build consistency. We meet members where they are with personalized exercises.</a:t>
                </a:r>
                <a:endParaRPr lang="en-US" sz="1100"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621359D-C88F-4F39-A95C-A920077D4DA9}"/>
                  </a:ext>
                </a:extLst>
              </p:cNvPr>
              <p:cNvSpPr txBox="1"/>
              <p:nvPr/>
            </p:nvSpPr>
            <p:spPr>
              <a:xfrm>
                <a:off x="7640550" y="1037450"/>
                <a:ext cx="409835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SCIENCED-BACKED CONTENT</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2" name="Shape 2383">
              <a:extLst>
                <a:ext uri="{FF2B5EF4-FFF2-40B4-BE49-F238E27FC236}">
                  <a16:creationId xmlns:a16="http://schemas.microsoft.com/office/drawing/2014/main" id="{79FCAAAD-5263-4BF2-BC4F-760F3632BF8A}"/>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4" name="Group 23">
            <a:extLst>
              <a:ext uri="{FF2B5EF4-FFF2-40B4-BE49-F238E27FC236}">
                <a16:creationId xmlns:a16="http://schemas.microsoft.com/office/drawing/2014/main" id="{8FFA56BB-55C4-472B-BF02-9C9DAE457232}"/>
              </a:ext>
            </a:extLst>
          </p:cNvPr>
          <p:cNvGrpSpPr/>
          <p:nvPr/>
        </p:nvGrpSpPr>
        <p:grpSpPr>
          <a:xfrm>
            <a:off x="6421780" y="3659596"/>
            <a:ext cx="5186253" cy="777144"/>
            <a:chOff x="7152829" y="1037450"/>
            <a:chExt cx="5186253" cy="777144"/>
          </a:xfrm>
        </p:grpSpPr>
        <p:grpSp>
          <p:nvGrpSpPr>
            <p:cNvPr id="25" name="Group 24">
              <a:extLst>
                <a:ext uri="{FF2B5EF4-FFF2-40B4-BE49-F238E27FC236}">
                  <a16:creationId xmlns:a16="http://schemas.microsoft.com/office/drawing/2014/main" id="{E5310F6C-EA2D-4707-A926-8DE22C43AA54}"/>
                </a:ext>
              </a:extLst>
            </p:cNvPr>
            <p:cNvGrpSpPr/>
            <p:nvPr/>
          </p:nvGrpSpPr>
          <p:grpSpPr>
            <a:xfrm>
              <a:off x="7834538" y="1037450"/>
              <a:ext cx="4504544" cy="777144"/>
              <a:chOff x="7640550" y="1037450"/>
              <a:chExt cx="4504544" cy="777144"/>
            </a:xfrm>
          </p:grpSpPr>
          <p:sp>
            <p:nvSpPr>
              <p:cNvPr id="27" name="Rectangle 26">
                <a:extLst>
                  <a:ext uri="{FF2B5EF4-FFF2-40B4-BE49-F238E27FC236}">
                    <a16:creationId xmlns:a16="http://schemas.microsoft.com/office/drawing/2014/main" id="{31A43588-491D-471B-9B1F-0B094C6E89C8}"/>
                  </a:ext>
                </a:extLst>
              </p:cNvPr>
              <p:cNvSpPr/>
              <p:nvPr/>
            </p:nvSpPr>
            <p:spPr>
              <a:xfrm>
                <a:off x="7640550" y="1335424"/>
                <a:ext cx="4504544" cy="479170"/>
              </a:xfrm>
              <a:prstGeom prst="rect">
                <a:avLst/>
              </a:prstGeom>
            </p:spPr>
            <p:txBody>
              <a:bodyPr wrap="square" lIns="0" tIns="0" rIns="0" bIns="0">
                <a:spAutoFit/>
              </a:bodyPr>
              <a:lstStyle/>
              <a:p>
                <a:pPr lvl="0">
                  <a:lnSpc>
                    <a:spcPct val="150000"/>
                  </a:lnSpc>
                  <a:spcBef>
                    <a:spcPts val="1000"/>
                  </a:spcBef>
                  <a:buSzPts val="935"/>
                </a:pPr>
                <a:r>
                  <a:rPr lang="en-US" sz="1100" dirty="0">
                    <a:solidFill>
                      <a:schemeClr val="bg1"/>
                    </a:solidFill>
                    <a:latin typeface="Arial" panose="020B0604020202020204" pitchFamily="34" charset="0"/>
                    <a:cs typeface="Arial" panose="020B0604020202020204" pitchFamily="34" charset="0"/>
                  </a:rPr>
                  <a:t>Teach the impact on metabolic and cardiovascular health, immune function, mental health, and overall well-being. </a:t>
                </a:r>
              </a:p>
            </p:txBody>
          </p:sp>
          <p:sp>
            <p:nvSpPr>
              <p:cNvPr id="28" name="TextBox 27">
                <a:extLst>
                  <a:ext uri="{FF2B5EF4-FFF2-40B4-BE49-F238E27FC236}">
                    <a16:creationId xmlns:a16="http://schemas.microsoft.com/office/drawing/2014/main" id="{8E416092-A282-4E5E-ADDF-96CF6B1FBDF6}"/>
                  </a:ext>
                </a:extLst>
              </p:cNvPr>
              <p:cNvSpPr txBox="1"/>
              <p:nvPr/>
            </p:nvSpPr>
            <p:spPr>
              <a:xfrm>
                <a:off x="7640550" y="1037450"/>
                <a:ext cx="440158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EFFECTS ON HEALTH</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6" name="Shape 2383">
              <a:extLst>
                <a:ext uri="{FF2B5EF4-FFF2-40B4-BE49-F238E27FC236}">
                  <a16:creationId xmlns:a16="http://schemas.microsoft.com/office/drawing/2014/main" id="{69F21CF5-5836-4B52-9C36-70D664095AE3}"/>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9" name="Group 28">
            <a:extLst>
              <a:ext uri="{FF2B5EF4-FFF2-40B4-BE49-F238E27FC236}">
                <a16:creationId xmlns:a16="http://schemas.microsoft.com/office/drawing/2014/main" id="{5C24B9D3-5349-413E-BED4-4D79853017D5}"/>
              </a:ext>
            </a:extLst>
          </p:cNvPr>
          <p:cNvGrpSpPr/>
          <p:nvPr/>
        </p:nvGrpSpPr>
        <p:grpSpPr>
          <a:xfrm>
            <a:off x="6421780" y="5040900"/>
            <a:ext cx="5083296" cy="777144"/>
            <a:chOff x="7152829" y="1037450"/>
            <a:chExt cx="5083296" cy="777144"/>
          </a:xfrm>
        </p:grpSpPr>
        <p:grpSp>
          <p:nvGrpSpPr>
            <p:cNvPr id="30" name="Group 29">
              <a:extLst>
                <a:ext uri="{FF2B5EF4-FFF2-40B4-BE49-F238E27FC236}">
                  <a16:creationId xmlns:a16="http://schemas.microsoft.com/office/drawing/2014/main" id="{F673C315-9C5C-43EA-9230-C4FE7EC01A64}"/>
                </a:ext>
              </a:extLst>
            </p:cNvPr>
            <p:cNvGrpSpPr/>
            <p:nvPr/>
          </p:nvGrpSpPr>
          <p:grpSpPr>
            <a:xfrm>
              <a:off x="7834538" y="1037450"/>
              <a:ext cx="4401587" cy="777144"/>
              <a:chOff x="7640550" y="1037450"/>
              <a:chExt cx="4401587" cy="777144"/>
            </a:xfrm>
          </p:grpSpPr>
          <p:sp>
            <p:nvSpPr>
              <p:cNvPr id="32" name="Rectangle 31">
                <a:extLst>
                  <a:ext uri="{FF2B5EF4-FFF2-40B4-BE49-F238E27FC236}">
                    <a16:creationId xmlns:a16="http://schemas.microsoft.com/office/drawing/2014/main" id="{86CDAA0C-CA95-4144-96FC-2DBBC6845F68}"/>
                  </a:ext>
                </a:extLst>
              </p:cNvPr>
              <p:cNvSpPr/>
              <p:nvPr/>
            </p:nvSpPr>
            <p:spPr>
              <a:xfrm>
                <a:off x="7640550" y="1335424"/>
                <a:ext cx="4098355" cy="479170"/>
              </a:xfrm>
              <a:prstGeom prst="rect">
                <a:avLst/>
              </a:prstGeom>
            </p:spPr>
            <p:txBody>
              <a:bodyPr wrap="square" lIns="0" tIns="0" rIns="0" bIns="0">
                <a:spAutoFit/>
              </a:bodyPr>
              <a:lstStyle/>
              <a:p>
                <a:pPr>
                  <a:lnSpc>
                    <a:spcPct val="150000"/>
                  </a:lnSpc>
                </a:pPr>
                <a:r>
                  <a:rPr lang="en-US" sz="1100" dirty="0">
                    <a:solidFill>
                      <a:schemeClr val="bg1"/>
                    </a:solidFill>
                    <a:latin typeface="Arial" panose="020B0604020202020204" pitchFamily="34" charset="0"/>
                    <a:cs typeface="Arial" panose="020B0604020202020204" pitchFamily="34" charset="0"/>
                  </a:rPr>
                  <a:t>Encourage members to explore movement beyond exercise to counter the impact of a sedentary lifestyle.  </a:t>
                </a:r>
              </a:p>
            </p:txBody>
          </p:sp>
          <p:sp>
            <p:nvSpPr>
              <p:cNvPr id="33" name="TextBox 32">
                <a:extLst>
                  <a:ext uri="{FF2B5EF4-FFF2-40B4-BE49-F238E27FC236}">
                    <a16:creationId xmlns:a16="http://schemas.microsoft.com/office/drawing/2014/main" id="{53FC159F-3D02-4026-A57C-4DA67FDD4356}"/>
                  </a:ext>
                </a:extLst>
              </p:cNvPr>
              <p:cNvSpPr txBox="1"/>
              <p:nvPr/>
            </p:nvSpPr>
            <p:spPr>
              <a:xfrm>
                <a:off x="7640551" y="1037450"/>
                <a:ext cx="4401586"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MIX UP MOVEMENT</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31" name="Shape 2383">
              <a:extLst>
                <a:ext uri="{FF2B5EF4-FFF2-40B4-BE49-F238E27FC236}">
                  <a16:creationId xmlns:a16="http://schemas.microsoft.com/office/drawing/2014/main" id="{A6FD364E-640B-4951-971E-6B63330665E6}"/>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39" name="Group 2">
            <a:extLst>
              <a:ext uri="{FF2B5EF4-FFF2-40B4-BE49-F238E27FC236}">
                <a16:creationId xmlns:a16="http://schemas.microsoft.com/office/drawing/2014/main" id="{6A871550-1D63-C75F-304E-0D9471304493}"/>
              </a:ext>
            </a:extLst>
          </p:cNvPr>
          <p:cNvGrpSpPr/>
          <p:nvPr/>
        </p:nvGrpSpPr>
        <p:grpSpPr>
          <a:xfrm>
            <a:off x="6499653" y="566189"/>
            <a:ext cx="4150132" cy="967589"/>
            <a:chOff x="1266848" y="-1"/>
            <a:chExt cx="4150131" cy="967588"/>
          </a:xfrm>
        </p:grpSpPr>
        <p:sp>
          <p:nvSpPr>
            <p:cNvPr id="40" name="Title 1">
              <a:extLst>
                <a:ext uri="{FF2B5EF4-FFF2-40B4-BE49-F238E27FC236}">
                  <a16:creationId xmlns:a16="http://schemas.microsoft.com/office/drawing/2014/main" id="{2116F726-8467-1973-C1E4-C06E26CCCC98}"/>
                </a:ext>
              </a:extLst>
            </p:cNvPr>
            <p:cNvSpPr txBox="1"/>
            <p:nvPr/>
          </p:nvSpPr>
          <p:spPr>
            <a:xfrm>
              <a:off x="1266848" y="-1"/>
              <a:ext cx="3897630" cy="453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lnSpc>
                  <a:spcPct val="90000"/>
                </a:lnSpc>
                <a:defRPr sz="1200" spc="200">
                  <a:latin typeface="+mn-lt"/>
                  <a:ea typeface="+mn-ea"/>
                  <a:cs typeface="+mn-cs"/>
                  <a:sym typeface="Arial"/>
                </a:defRPr>
              </a:lvl1pPr>
            </a:lstStyle>
            <a:p>
              <a:pPr algn="l"/>
              <a:r>
                <a:rPr lang="en-US" dirty="0">
                  <a:solidFill>
                    <a:schemeClr val="bg1"/>
                  </a:solidFill>
                  <a:latin typeface="Arial" panose="020B0604020202020204" pitchFamily="34" charset="0"/>
                </a:rPr>
                <a:t>4 PILLARS OF HEALTH</a:t>
              </a:r>
              <a:endParaRPr dirty="0">
                <a:solidFill>
                  <a:schemeClr val="bg1"/>
                </a:solidFill>
                <a:latin typeface="Arial" panose="020B0604020202020204" pitchFamily="34" charset="0"/>
              </a:endParaRPr>
            </a:p>
          </p:txBody>
        </p:sp>
        <p:sp>
          <p:nvSpPr>
            <p:cNvPr id="41" name="Straight Connector 4">
              <a:extLst>
                <a:ext uri="{FF2B5EF4-FFF2-40B4-BE49-F238E27FC236}">
                  <a16:creationId xmlns:a16="http://schemas.microsoft.com/office/drawing/2014/main" id="{5F0D7914-BE3E-AF1E-0613-CA4D84A76999}"/>
                </a:ext>
              </a:extLst>
            </p:cNvPr>
            <p:cNvSpPr/>
            <p:nvPr/>
          </p:nvSpPr>
          <p:spPr>
            <a:xfrm>
              <a:off x="1266848" y="967586"/>
              <a:ext cx="598831" cy="1"/>
            </a:xfrm>
            <a:prstGeom prst="line">
              <a:avLst/>
            </a:prstGeom>
            <a:noFill/>
            <a:ln w="381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Arial" panose="020B0604020202020204" pitchFamily="34" charset="0"/>
                <a:cs typeface="Arial" panose="020B0604020202020204" pitchFamily="34" charset="0"/>
              </a:endParaRPr>
            </a:p>
          </p:txBody>
        </p:sp>
        <p:sp>
          <p:nvSpPr>
            <p:cNvPr id="42" name="TextBox 5">
              <a:extLst>
                <a:ext uri="{FF2B5EF4-FFF2-40B4-BE49-F238E27FC236}">
                  <a16:creationId xmlns:a16="http://schemas.microsoft.com/office/drawing/2014/main" id="{638E7407-1559-7B0D-0A21-E51C0BC4D62F}"/>
                </a:ext>
              </a:extLst>
            </p:cNvPr>
            <p:cNvSpPr txBox="1"/>
            <p:nvPr/>
          </p:nvSpPr>
          <p:spPr>
            <a:xfrm>
              <a:off x="1266848" y="356222"/>
              <a:ext cx="4150131" cy="4924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chemeClr val="accent3"/>
                  </a:solidFill>
                  <a:latin typeface="+mn-lt"/>
                  <a:ea typeface="+mn-ea"/>
                  <a:cs typeface="+mn-cs"/>
                  <a:sym typeface="Arial"/>
                </a:defRPr>
              </a:lvl1pPr>
            </a:lstStyle>
            <a:p>
              <a:pPr algn="l"/>
              <a:r>
                <a:rPr lang="en-US" b="1" spc="0" dirty="0">
                  <a:solidFill>
                    <a:schemeClr val="bg1"/>
                  </a:solidFill>
                  <a:latin typeface="Arial Black" panose="020B0604020202020204" pitchFamily="34" charset="0"/>
                  <a:cs typeface="Arial Black" panose="020B0604020202020204" pitchFamily="34" charset="0"/>
                </a:rPr>
                <a:t>Exercise</a:t>
              </a:r>
              <a:endParaRPr b="1" spc="0" dirty="0">
                <a:solidFill>
                  <a:schemeClr val="bg1"/>
                </a:solidFill>
                <a:latin typeface="Arial Black" panose="020B0604020202020204" pitchFamily="34" charset="0"/>
                <a:cs typeface="Arial Black" panose="020B0604020202020204" pitchFamily="34" charset="0"/>
              </a:endParaRPr>
            </a:p>
          </p:txBody>
        </p:sp>
      </p:grpSp>
      <p:pic>
        <p:nvPicPr>
          <p:cNvPr id="35" name="Picture 34">
            <a:extLst>
              <a:ext uri="{FF2B5EF4-FFF2-40B4-BE49-F238E27FC236}">
                <a16:creationId xmlns:a16="http://schemas.microsoft.com/office/drawing/2014/main" id="{43780667-2D75-9BED-FF26-0770FB5EFEAB}"/>
              </a:ext>
            </a:extLst>
          </p:cNvPr>
          <p:cNvPicPr>
            <a:picLocks noChangeAspect="1"/>
          </p:cNvPicPr>
          <p:nvPr/>
        </p:nvPicPr>
        <p:blipFill>
          <a:blip r:embed="rId4"/>
          <a:stretch>
            <a:fillRect/>
          </a:stretch>
        </p:blipFill>
        <p:spPr>
          <a:xfrm>
            <a:off x="11125747" y="6105464"/>
            <a:ext cx="896920" cy="572502"/>
          </a:xfrm>
          <a:prstGeom prst="rect">
            <a:avLst/>
          </a:prstGeom>
        </p:spPr>
      </p:pic>
    </p:spTree>
    <p:extLst>
      <p:ext uri="{BB962C8B-B14F-4D97-AF65-F5344CB8AC3E}">
        <p14:creationId xmlns:p14="http://schemas.microsoft.com/office/powerpoint/2010/main" val="120234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28DDE9-1405-42E6-923D-B42313D13A1F}"/>
              </a:ext>
            </a:extLst>
          </p:cNvPr>
          <p:cNvSpPr/>
          <p:nvPr/>
        </p:nvSpPr>
        <p:spPr>
          <a:xfrm>
            <a:off x="2953265" y="0"/>
            <a:ext cx="923873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Placeholder 8" descr="A person talking on a cell phone&#10;&#10;Description automatically generated with medium confidence">
            <a:extLst>
              <a:ext uri="{FF2B5EF4-FFF2-40B4-BE49-F238E27FC236}">
                <a16:creationId xmlns:a16="http://schemas.microsoft.com/office/drawing/2014/main" id="{6554A671-FA79-2F7C-8B4E-8594C7A3E8D0}"/>
              </a:ext>
            </a:extLst>
          </p:cNvPr>
          <p:cNvPicPr>
            <a:picLocks noGrp="1" noChangeAspect="1"/>
          </p:cNvPicPr>
          <p:nvPr>
            <p:ph type="pic" sz="quarter" idx="23"/>
          </p:nvPr>
        </p:nvPicPr>
        <p:blipFill>
          <a:blip r:embed="rId3" cstate="hqprint">
            <a:extLst>
              <a:ext uri="{28A0092B-C50C-407E-A947-70E740481C1C}">
                <a14:useLocalDpi xmlns:a14="http://schemas.microsoft.com/office/drawing/2010/main"/>
              </a:ext>
            </a:extLst>
          </a:blip>
          <a:srcRect/>
          <a:stretch>
            <a:fillRect/>
          </a:stretch>
        </p:blipFill>
        <p:spPr>
          <a:xfrm>
            <a:off x="836613" y="836613"/>
            <a:ext cx="4503737" cy="5172075"/>
          </a:xfrm>
        </p:spPr>
      </p:pic>
      <p:grpSp>
        <p:nvGrpSpPr>
          <p:cNvPr id="23" name="Group 22">
            <a:extLst>
              <a:ext uri="{FF2B5EF4-FFF2-40B4-BE49-F238E27FC236}">
                <a16:creationId xmlns:a16="http://schemas.microsoft.com/office/drawing/2014/main" id="{E3B6AFD8-CA74-45B5-9B98-C1FC4381255A}"/>
              </a:ext>
            </a:extLst>
          </p:cNvPr>
          <p:cNvGrpSpPr/>
          <p:nvPr/>
        </p:nvGrpSpPr>
        <p:grpSpPr>
          <a:xfrm>
            <a:off x="6421780" y="2278292"/>
            <a:ext cx="5477317" cy="777144"/>
            <a:chOff x="7152829" y="1037450"/>
            <a:chExt cx="5477317" cy="777144"/>
          </a:xfrm>
        </p:grpSpPr>
        <p:grpSp>
          <p:nvGrpSpPr>
            <p:cNvPr id="6" name="Group 5">
              <a:extLst>
                <a:ext uri="{FF2B5EF4-FFF2-40B4-BE49-F238E27FC236}">
                  <a16:creationId xmlns:a16="http://schemas.microsoft.com/office/drawing/2014/main" id="{EC8E2FB9-B86B-486D-BBF6-0AF566478153}"/>
                </a:ext>
              </a:extLst>
            </p:cNvPr>
            <p:cNvGrpSpPr/>
            <p:nvPr/>
          </p:nvGrpSpPr>
          <p:grpSpPr>
            <a:xfrm>
              <a:off x="7834538" y="1037450"/>
              <a:ext cx="4795608" cy="777144"/>
              <a:chOff x="7640550" y="1037450"/>
              <a:chExt cx="4795608" cy="777144"/>
            </a:xfrm>
          </p:grpSpPr>
          <p:sp>
            <p:nvSpPr>
              <p:cNvPr id="7" name="Rectangle 6">
                <a:extLst>
                  <a:ext uri="{FF2B5EF4-FFF2-40B4-BE49-F238E27FC236}">
                    <a16:creationId xmlns:a16="http://schemas.microsoft.com/office/drawing/2014/main" id="{BF58AD8B-BD2C-41EC-AA61-B5AE8717BF93}"/>
                  </a:ext>
                </a:extLst>
              </p:cNvPr>
              <p:cNvSpPr/>
              <p:nvPr/>
            </p:nvSpPr>
            <p:spPr>
              <a:xfrm>
                <a:off x="7640550" y="1335424"/>
                <a:ext cx="4795608" cy="479170"/>
              </a:xfrm>
              <a:prstGeom prst="rect">
                <a:avLst/>
              </a:prstGeom>
            </p:spPr>
            <p:txBody>
              <a:bodyPr wrap="square" lIns="0" tIns="0" rIns="0" bIns="0">
                <a:spAutoFit/>
              </a:bodyPr>
              <a:lstStyle/>
              <a:p>
                <a:pPr>
                  <a:lnSpc>
                    <a:spcPct val="150000"/>
                  </a:lnSpc>
                </a:pPr>
                <a:r>
                  <a:rPr lang="en" sz="1100" dirty="0">
                    <a:solidFill>
                      <a:schemeClr val="bg1"/>
                    </a:solidFill>
                    <a:latin typeface="Arial" panose="020B0604020202020204" pitchFamily="34" charset="0"/>
                    <a:cs typeface="Arial" panose="020B0604020202020204" pitchFamily="34" charset="0"/>
                  </a:rPr>
                  <a:t>There will always be life stressors, so we teach how to manage stress by building resilience and </a:t>
                </a:r>
                <a:r>
                  <a:rPr lang="en" sz="1100" dirty="0" err="1">
                    <a:solidFill>
                      <a:schemeClr val="bg1"/>
                    </a:solidFill>
                    <a:latin typeface="Arial" panose="020B0604020202020204" pitchFamily="34" charset="0"/>
                    <a:cs typeface="Arial" panose="020B0604020202020204" pitchFamily="34" charset="0"/>
                  </a:rPr>
                  <a:t>learni</a:t>
                </a:r>
                <a:r>
                  <a:rPr lang="en-US" sz="1100" dirty="0">
                    <a:solidFill>
                      <a:schemeClr val="bg1"/>
                    </a:solidFill>
                    <a:latin typeface="Arial" panose="020B0604020202020204" pitchFamily="34" charset="0"/>
                    <a:cs typeface="Arial" panose="020B0604020202020204" pitchFamily="34" charset="0"/>
                  </a:rPr>
                  <a:t>ng to reframe negative thoughts.</a:t>
                </a:r>
              </a:p>
            </p:txBody>
          </p:sp>
          <p:sp>
            <p:nvSpPr>
              <p:cNvPr id="8" name="TextBox 7">
                <a:extLst>
                  <a:ext uri="{FF2B5EF4-FFF2-40B4-BE49-F238E27FC236}">
                    <a16:creationId xmlns:a16="http://schemas.microsoft.com/office/drawing/2014/main" id="{2621359D-C88F-4F39-A95C-A920077D4DA9}"/>
                  </a:ext>
                </a:extLst>
              </p:cNvPr>
              <p:cNvSpPr txBox="1"/>
              <p:nvPr/>
            </p:nvSpPr>
            <p:spPr>
              <a:xfrm>
                <a:off x="7640550" y="1037450"/>
                <a:ext cx="409835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BUILD RESILIENCE</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2" name="Shape 2383">
              <a:extLst>
                <a:ext uri="{FF2B5EF4-FFF2-40B4-BE49-F238E27FC236}">
                  <a16:creationId xmlns:a16="http://schemas.microsoft.com/office/drawing/2014/main" id="{79FCAAAD-5263-4BF2-BC4F-760F3632BF8A}"/>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4" name="Group 23">
            <a:extLst>
              <a:ext uri="{FF2B5EF4-FFF2-40B4-BE49-F238E27FC236}">
                <a16:creationId xmlns:a16="http://schemas.microsoft.com/office/drawing/2014/main" id="{8FFA56BB-55C4-472B-BF02-9C9DAE457232}"/>
              </a:ext>
            </a:extLst>
          </p:cNvPr>
          <p:cNvGrpSpPr/>
          <p:nvPr/>
        </p:nvGrpSpPr>
        <p:grpSpPr>
          <a:xfrm>
            <a:off x="6421780" y="3659596"/>
            <a:ext cx="5186253" cy="777144"/>
            <a:chOff x="7152829" y="1037450"/>
            <a:chExt cx="5186253" cy="777144"/>
          </a:xfrm>
        </p:grpSpPr>
        <p:grpSp>
          <p:nvGrpSpPr>
            <p:cNvPr id="25" name="Group 24">
              <a:extLst>
                <a:ext uri="{FF2B5EF4-FFF2-40B4-BE49-F238E27FC236}">
                  <a16:creationId xmlns:a16="http://schemas.microsoft.com/office/drawing/2014/main" id="{E5310F6C-EA2D-4707-A926-8DE22C43AA54}"/>
                </a:ext>
              </a:extLst>
            </p:cNvPr>
            <p:cNvGrpSpPr/>
            <p:nvPr/>
          </p:nvGrpSpPr>
          <p:grpSpPr>
            <a:xfrm>
              <a:off x="7834538" y="1037450"/>
              <a:ext cx="4504544" cy="777144"/>
              <a:chOff x="7640550" y="1037450"/>
              <a:chExt cx="4504544" cy="777144"/>
            </a:xfrm>
          </p:grpSpPr>
          <p:sp>
            <p:nvSpPr>
              <p:cNvPr id="27" name="Rectangle 26">
                <a:extLst>
                  <a:ext uri="{FF2B5EF4-FFF2-40B4-BE49-F238E27FC236}">
                    <a16:creationId xmlns:a16="http://schemas.microsoft.com/office/drawing/2014/main" id="{31A43588-491D-471B-9B1F-0B094C6E89C8}"/>
                  </a:ext>
                </a:extLst>
              </p:cNvPr>
              <p:cNvSpPr/>
              <p:nvPr/>
            </p:nvSpPr>
            <p:spPr>
              <a:xfrm>
                <a:off x="7640550" y="1335424"/>
                <a:ext cx="4504544" cy="479170"/>
              </a:xfrm>
              <a:prstGeom prst="rect">
                <a:avLst/>
              </a:prstGeom>
            </p:spPr>
            <p:txBody>
              <a:bodyPr wrap="square" lIns="0" tIns="0" rIns="0" bIns="0">
                <a:spAutoFit/>
              </a:bodyPr>
              <a:lstStyle/>
              <a:p>
                <a:pPr lvl="0">
                  <a:lnSpc>
                    <a:spcPct val="150000"/>
                  </a:lnSpc>
                  <a:spcBef>
                    <a:spcPts val="1000"/>
                  </a:spcBef>
                  <a:buSzPts val="935"/>
                </a:pPr>
                <a:r>
                  <a:rPr lang="en-US" sz="1100" dirty="0">
                    <a:solidFill>
                      <a:schemeClr val="bg1"/>
                    </a:solidFill>
                    <a:latin typeface="Arial" panose="020B0604020202020204" pitchFamily="34" charset="0"/>
                    <a:cs typeface="Arial" panose="020B0604020202020204" pitchFamily="34" charset="0"/>
                  </a:rPr>
                  <a:t>Teach on the topics of </a:t>
                </a:r>
                <a:r>
                  <a:rPr lang="en" sz="1100" dirty="0">
                    <a:solidFill>
                      <a:schemeClr val="bg1"/>
                    </a:solidFill>
                    <a:latin typeface="Arial" panose="020B0604020202020204" pitchFamily="34" charset="0"/>
                    <a:cs typeface="Arial" panose="020B0604020202020204" pitchFamily="34" charset="0"/>
                  </a:rPr>
                  <a:t>self-care, self-awareness, mindfulness, positive relationships, and purpose. </a:t>
                </a:r>
                <a:endParaRPr lang="en-US" sz="1100"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8E416092-A282-4E5E-ADDF-96CF6B1FBDF6}"/>
                  </a:ext>
                </a:extLst>
              </p:cNvPr>
              <p:cNvSpPr txBox="1"/>
              <p:nvPr/>
            </p:nvSpPr>
            <p:spPr>
              <a:xfrm>
                <a:off x="7640550" y="1037450"/>
                <a:ext cx="440158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SCIENCE-BACKED CONTENT</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6" name="Shape 2383">
              <a:extLst>
                <a:ext uri="{FF2B5EF4-FFF2-40B4-BE49-F238E27FC236}">
                  <a16:creationId xmlns:a16="http://schemas.microsoft.com/office/drawing/2014/main" id="{69F21CF5-5836-4B52-9C36-70D664095AE3}"/>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9" name="Group 28">
            <a:extLst>
              <a:ext uri="{FF2B5EF4-FFF2-40B4-BE49-F238E27FC236}">
                <a16:creationId xmlns:a16="http://schemas.microsoft.com/office/drawing/2014/main" id="{5C24B9D3-5349-413E-BED4-4D79853017D5}"/>
              </a:ext>
            </a:extLst>
          </p:cNvPr>
          <p:cNvGrpSpPr/>
          <p:nvPr/>
        </p:nvGrpSpPr>
        <p:grpSpPr>
          <a:xfrm>
            <a:off x="6421780" y="5040900"/>
            <a:ext cx="5083296" cy="777144"/>
            <a:chOff x="7152829" y="1037450"/>
            <a:chExt cx="5083296" cy="777144"/>
          </a:xfrm>
        </p:grpSpPr>
        <p:grpSp>
          <p:nvGrpSpPr>
            <p:cNvPr id="30" name="Group 29">
              <a:extLst>
                <a:ext uri="{FF2B5EF4-FFF2-40B4-BE49-F238E27FC236}">
                  <a16:creationId xmlns:a16="http://schemas.microsoft.com/office/drawing/2014/main" id="{F673C315-9C5C-43EA-9230-C4FE7EC01A64}"/>
                </a:ext>
              </a:extLst>
            </p:cNvPr>
            <p:cNvGrpSpPr/>
            <p:nvPr/>
          </p:nvGrpSpPr>
          <p:grpSpPr>
            <a:xfrm>
              <a:off x="7834538" y="1037450"/>
              <a:ext cx="4401587" cy="777144"/>
              <a:chOff x="7640550" y="1037450"/>
              <a:chExt cx="4401587" cy="777144"/>
            </a:xfrm>
          </p:grpSpPr>
          <p:sp>
            <p:nvSpPr>
              <p:cNvPr id="32" name="Rectangle 31">
                <a:extLst>
                  <a:ext uri="{FF2B5EF4-FFF2-40B4-BE49-F238E27FC236}">
                    <a16:creationId xmlns:a16="http://schemas.microsoft.com/office/drawing/2014/main" id="{86CDAA0C-CA95-4144-96FC-2DBBC6845F68}"/>
                  </a:ext>
                </a:extLst>
              </p:cNvPr>
              <p:cNvSpPr/>
              <p:nvPr/>
            </p:nvSpPr>
            <p:spPr>
              <a:xfrm>
                <a:off x="7640550" y="1335424"/>
                <a:ext cx="4098355" cy="479170"/>
              </a:xfrm>
              <a:prstGeom prst="rect">
                <a:avLst/>
              </a:prstGeom>
            </p:spPr>
            <p:txBody>
              <a:bodyPr wrap="square" lIns="0" tIns="0" rIns="0" bIns="0">
                <a:spAutoFit/>
              </a:bodyPr>
              <a:lstStyle/>
              <a:p>
                <a:pPr>
                  <a:lnSpc>
                    <a:spcPct val="150000"/>
                  </a:lnSpc>
                </a:pPr>
                <a:r>
                  <a:rPr lang="en-US" sz="1100" dirty="0">
                    <a:solidFill>
                      <a:schemeClr val="bg1"/>
                    </a:solidFill>
                    <a:latin typeface="Arial" panose="020B0604020202020204" pitchFamily="34" charset="0"/>
                    <a:cs typeface="Arial" panose="020B0604020202020204" pitchFamily="34" charset="0"/>
                  </a:rPr>
                  <a:t>Help members learn to respond positively and confidently to challenges as they arise. </a:t>
                </a:r>
              </a:p>
            </p:txBody>
          </p:sp>
          <p:sp>
            <p:nvSpPr>
              <p:cNvPr id="33" name="TextBox 32">
                <a:extLst>
                  <a:ext uri="{FF2B5EF4-FFF2-40B4-BE49-F238E27FC236}">
                    <a16:creationId xmlns:a16="http://schemas.microsoft.com/office/drawing/2014/main" id="{53FC159F-3D02-4026-A57C-4DA67FDD4356}"/>
                  </a:ext>
                </a:extLst>
              </p:cNvPr>
              <p:cNvSpPr txBox="1"/>
              <p:nvPr/>
            </p:nvSpPr>
            <p:spPr>
              <a:xfrm>
                <a:off x="7640551" y="1037450"/>
                <a:ext cx="4401586"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POSITIVE RESPONSES</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31" name="Shape 2383">
              <a:extLst>
                <a:ext uri="{FF2B5EF4-FFF2-40B4-BE49-F238E27FC236}">
                  <a16:creationId xmlns:a16="http://schemas.microsoft.com/office/drawing/2014/main" id="{A6FD364E-640B-4951-971E-6B63330665E6}"/>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39" name="Group 2">
            <a:extLst>
              <a:ext uri="{FF2B5EF4-FFF2-40B4-BE49-F238E27FC236}">
                <a16:creationId xmlns:a16="http://schemas.microsoft.com/office/drawing/2014/main" id="{6A871550-1D63-C75F-304E-0D9471304493}"/>
              </a:ext>
            </a:extLst>
          </p:cNvPr>
          <p:cNvGrpSpPr/>
          <p:nvPr/>
        </p:nvGrpSpPr>
        <p:grpSpPr>
          <a:xfrm>
            <a:off x="6499653" y="566189"/>
            <a:ext cx="5399444" cy="967589"/>
            <a:chOff x="1266848" y="-1"/>
            <a:chExt cx="5399443" cy="967588"/>
          </a:xfrm>
        </p:grpSpPr>
        <p:sp>
          <p:nvSpPr>
            <p:cNvPr id="40" name="Title 1">
              <a:extLst>
                <a:ext uri="{FF2B5EF4-FFF2-40B4-BE49-F238E27FC236}">
                  <a16:creationId xmlns:a16="http://schemas.microsoft.com/office/drawing/2014/main" id="{2116F726-8467-1973-C1E4-C06E26CCCC98}"/>
                </a:ext>
              </a:extLst>
            </p:cNvPr>
            <p:cNvSpPr txBox="1"/>
            <p:nvPr/>
          </p:nvSpPr>
          <p:spPr>
            <a:xfrm>
              <a:off x="1266848" y="-1"/>
              <a:ext cx="3897630" cy="453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lnSpc>
                  <a:spcPct val="90000"/>
                </a:lnSpc>
                <a:defRPr sz="1200" spc="200">
                  <a:latin typeface="+mn-lt"/>
                  <a:ea typeface="+mn-ea"/>
                  <a:cs typeface="+mn-cs"/>
                  <a:sym typeface="Arial"/>
                </a:defRPr>
              </a:lvl1pPr>
            </a:lstStyle>
            <a:p>
              <a:pPr algn="l"/>
              <a:r>
                <a:rPr lang="en-US" dirty="0">
                  <a:solidFill>
                    <a:schemeClr val="bg1"/>
                  </a:solidFill>
                  <a:latin typeface="Arial" panose="020B0604020202020204" pitchFamily="34" charset="0"/>
                </a:rPr>
                <a:t>4 PILLARS OF HEALTH</a:t>
              </a:r>
              <a:endParaRPr dirty="0">
                <a:solidFill>
                  <a:schemeClr val="bg1"/>
                </a:solidFill>
                <a:latin typeface="Arial" panose="020B0604020202020204" pitchFamily="34" charset="0"/>
              </a:endParaRPr>
            </a:p>
          </p:txBody>
        </p:sp>
        <p:sp>
          <p:nvSpPr>
            <p:cNvPr id="41" name="Straight Connector 4">
              <a:extLst>
                <a:ext uri="{FF2B5EF4-FFF2-40B4-BE49-F238E27FC236}">
                  <a16:creationId xmlns:a16="http://schemas.microsoft.com/office/drawing/2014/main" id="{5F0D7914-BE3E-AF1E-0613-CA4D84A76999}"/>
                </a:ext>
              </a:extLst>
            </p:cNvPr>
            <p:cNvSpPr/>
            <p:nvPr/>
          </p:nvSpPr>
          <p:spPr>
            <a:xfrm>
              <a:off x="1266848" y="967586"/>
              <a:ext cx="598831" cy="1"/>
            </a:xfrm>
            <a:prstGeom prst="line">
              <a:avLst/>
            </a:prstGeom>
            <a:noFill/>
            <a:ln w="381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Arial" panose="020B0604020202020204" pitchFamily="34" charset="0"/>
                <a:cs typeface="Arial" panose="020B0604020202020204" pitchFamily="34" charset="0"/>
              </a:endParaRPr>
            </a:p>
          </p:txBody>
        </p:sp>
        <p:sp>
          <p:nvSpPr>
            <p:cNvPr id="42" name="TextBox 5">
              <a:extLst>
                <a:ext uri="{FF2B5EF4-FFF2-40B4-BE49-F238E27FC236}">
                  <a16:creationId xmlns:a16="http://schemas.microsoft.com/office/drawing/2014/main" id="{638E7407-1559-7B0D-0A21-E51C0BC4D62F}"/>
                </a:ext>
              </a:extLst>
            </p:cNvPr>
            <p:cNvSpPr txBox="1"/>
            <p:nvPr/>
          </p:nvSpPr>
          <p:spPr>
            <a:xfrm>
              <a:off x="1266848" y="356222"/>
              <a:ext cx="5399443"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chemeClr val="accent3"/>
                  </a:solidFill>
                  <a:latin typeface="+mn-lt"/>
                  <a:ea typeface="+mn-ea"/>
                  <a:cs typeface="+mn-cs"/>
                  <a:sym typeface="Arial"/>
                </a:defRPr>
              </a:lvl1pPr>
            </a:lstStyle>
            <a:p>
              <a:pPr algn="l"/>
              <a:r>
                <a:rPr lang="en-US" b="1" spc="0" dirty="0">
                  <a:solidFill>
                    <a:schemeClr val="bg1"/>
                  </a:solidFill>
                  <a:latin typeface="Arial Black" panose="020B0604020202020204" pitchFamily="34" charset="0"/>
                  <a:cs typeface="Arial Black" panose="020B0604020202020204" pitchFamily="34" charset="0"/>
                </a:rPr>
                <a:t>Stress management</a:t>
              </a:r>
            </a:p>
          </p:txBody>
        </p:sp>
      </p:grpSp>
      <p:pic>
        <p:nvPicPr>
          <p:cNvPr id="35" name="Picture 34">
            <a:extLst>
              <a:ext uri="{FF2B5EF4-FFF2-40B4-BE49-F238E27FC236}">
                <a16:creationId xmlns:a16="http://schemas.microsoft.com/office/drawing/2014/main" id="{983AA8C0-24C4-E77C-D4CF-96DB60057537}"/>
              </a:ext>
            </a:extLst>
          </p:cNvPr>
          <p:cNvPicPr>
            <a:picLocks noChangeAspect="1"/>
          </p:cNvPicPr>
          <p:nvPr/>
        </p:nvPicPr>
        <p:blipFill>
          <a:blip r:embed="rId4"/>
          <a:stretch>
            <a:fillRect/>
          </a:stretch>
        </p:blipFill>
        <p:spPr>
          <a:xfrm>
            <a:off x="11257753" y="6051230"/>
            <a:ext cx="764914" cy="615085"/>
          </a:xfrm>
          <a:prstGeom prst="rect">
            <a:avLst/>
          </a:prstGeom>
        </p:spPr>
      </p:pic>
    </p:spTree>
    <p:extLst>
      <p:ext uri="{BB962C8B-B14F-4D97-AF65-F5344CB8AC3E}">
        <p14:creationId xmlns:p14="http://schemas.microsoft.com/office/powerpoint/2010/main" val="165186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28DDE9-1405-42E6-923D-B42313D13A1F}"/>
              </a:ext>
            </a:extLst>
          </p:cNvPr>
          <p:cNvSpPr/>
          <p:nvPr/>
        </p:nvSpPr>
        <p:spPr>
          <a:xfrm>
            <a:off x="2953265" y="0"/>
            <a:ext cx="9238735"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Placeholder 4" descr="A person lying on a bed&#10;&#10;Description automatically generated with medium confidence">
            <a:extLst>
              <a:ext uri="{FF2B5EF4-FFF2-40B4-BE49-F238E27FC236}">
                <a16:creationId xmlns:a16="http://schemas.microsoft.com/office/drawing/2014/main" id="{6BB538E7-2A7C-D096-3A64-54CEF65C18C1}"/>
              </a:ext>
            </a:extLst>
          </p:cNvPr>
          <p:cNvPicPr>
            <a:picLocks noGrp="1" noChangeAspect="1"/>
          </p:cNvPicPr>
          <p:nvPr>
            <p:ph type="pic" sz="quarter" idx="23"/>
          </p:nvPr>
        </p:nvPicPr>
        <p:blipFill>
          <a:blip r:embed="rId3" cstate="hqprint">
            <a:extLst>
              <a:ext uri="{28A0092B-C50C-407E-A947-70E740481C1C}">
                <a14:useLocalDpi xmlns:a14="http://schemas.microsoft.com/office/drawing/2010/main"/>
              </a:ext>
            </a:extLst>
          </a:blip>
          <a:srcRect/>
          <a:stretch>
            <a:fillRect/>
          </a:stretch>
        </p:blipFill>
        <p:spPr>
          <a:xfrm>
            <a:off x="836613" y="836613"/>
            <a:ext cx="4503737" cy="5172075"/>
          </a:xfrm>
        </p:spPr>
      </p:pic>
      <p:grpSp>
        <p:nvGrpSpPr>
          <p:cNvPr id="23" name="Group 22">
            <a:extLst>
              <a:ext uri="{FF2B5EF4-FFF2-40B4-BE49-F238E27FC236}">
                <a16:creationId xmlns:a16="http://schemas.microsoft.com/office/drawing/2014/main" id="{E3B6AFD8-CA74-45B5-9B98-C1FC4381255A}"/>
              </a:ext>
            </a:extLst>
          </p:cNvPr>
          <p:cNvGrpSpPr/>
          <p:nvPr/>
        </p:nvGrpSpPr>
        <p:grpSpPr>
          <a:xfrm>
            <a:off x="6421780" y="2278292"/>
            <a:ext cx="5186253" cy="777144"/>
            <a:chOff x="7152829" y="1037450"/>
            <a:chExt cx="5186253" cy="777144"/>
          </a:xfrm>
        </p:grpSpPr>
        <p:grpSp>
          <p:nvGrpSpPr>
            <p:cNvPr id="6" name="Group 5">
              <a:extLst>
                <a:ext uri="{FF2B5EF4-FFF2-40B4-BE49-F238E27FC236}">
                  <a16:creationId xmlns:a16="http://schemas.microsoft.com/office/drawing/2014/main" id="{EC8E2FB9-B86B-486D-BBF6-0AF566478153}"/>
                </a:ext>
              </a:extLst>
            </p:cNvPr>
            <p:cNvGrpSpPr/>
            <p:nvPr/>
          </p:nvGrpSpPr>
          <p:grpSpPr>
            <a:xfrm>
              <a:off x="7834538" y="1037450"/>
              <a:ext cx="4504544" cy="777144"/>
              <a:chOff x="7640550" y="1037450"/>
              <a:chExt cx="4504544" cy="777144"/>
            </a:xfrm>
          </p:grpSpPr>
          <p:sp>
            <p:nvSpPr>
              <p:cNvPr id="7" name="Rectangle 6">
                <a:extLst>
                  <a:ext uri="{FF2B5EF4-FFF2-40B4-BE49-F238E27FC236}">
                    <a16:creationId xmlns:a16="http://schemas.microsoft.com/office/drawing/2014/main" id="{BF58AD8B-BD2C-41EC-AA61-B5AE8717BF93}"/>
                  </a:ext>
                </a:extLst>
              </p:cNvPr>
              <p:cNvSpPr/>
              <p:nvPr/>
            </p:nvSpPr>
            <p:spPr>
              <a:xfrm>
                <a:off x="7640550" y="1335424"/>
                <a:ext cx="4504544" cy="479170"/>
              </a:xfrm>
              <a:prstGeom prst="rect">
                <a:avLst/>
              </a:prstGeom>
            </p:spPr>
            <p:txBody>
              <a:bodyPr wrap="square" lIns="0" tIns="0" rIns="0" bIns="0">
                <a:spAutoFit/>
              </a:bodyPr>
              <a:lstStyle/>
              <a:p>
                <a:pPr>
                  <a:lnSpc>
                    <a:spcPct val="150000"/>
                  </a:lnSpc>
                </a:pPr>
                <a:r>
                  <a:rPr lang="en-US" sz="1100" dirty="0">
                    <a:solidFill>
                      <a:schemeClr val="bg1"/>
                    </a:solidFill>
                    <a:latin typeface="Arial" panose="020B0604020202020204" pitchFamily="34" charset="0"/>
                    <a:cs typeface="Arial" panose="020B0604020202020204" pitchFamily="34" charset="0"/>
                  </a:rPr>
                  <a:t>All habits are built on sleep. It is the foundational element of health and affects nutrition choices, stress, and exercise.</a:t>
                </a:r>
              </a:p>
            </p:txBody>
          </p:sp>
          <p:sp>
            <p:nvSpPr>
              <p:cNvPr id="8" name="TextBox 7">
                <a:extLst>
                  <a:ext uri="{FF2B5EF4-FFF2-40B4-BE49-F238E27FC236}">
                    <a16:creationId xmlns:a16="http://schemas.microsoft.com/office/drawing/2014/main" id="{2621359D-C88F-4F39-A95C-A920077D4DA9}"/>
                  </a:ext>
                </a:extLst>
              </p:cNvPr>
              <p:cNvSpPr txBox="1"/>
              <p:nvPr/>
            </p:nvSpPr>
            <p:spPr>
              <a:xfrm>
                <a:off x="7640550" y="1037450"/>
                <a:ext cx="409835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THE FOUNDATION</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2" name="Shape 2383">
              <a:extLst>
                <a:ext uri="{FF2B5EF4-FFF2-40B4-BE49-F238E27FC236}">
                  <a16:creationId xmlns:a16="http://schemas.microsoft.com/office/drawing/2014/main" id="{79FCAAAD-5263-4BF2-BC4F-760F3632BF8A}"/>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4" name="Group 23">
            <a:extLst>
              <a:ext uri="{FF2B5EF4-FFF2-40B4-BE49-F238E27FC236}">
                <a16:creationId xmlns:a16="http://schemas.microsoft.com/office/drawing/2014/main" id="{8FFA56BB-55C4-472B-BF02-9C9DAE457232}"/>
              </a:ext>
            </a:extLst>
          </p:cNvPr>
          <p:cNvGrpSpPr/>
          <p:nvPr/>
        </p:nvGrpSpPr>
        <p:grpSpPr>
          <a:xfrm>
            <a:off x="6421780" y="3659596"/>
            <a:ext cx="5477317" cy="777144"/>
            <a:chOff x="7152829" y="1037450"/>
            <a:chExt cx="5477317" cy="777144"/>
          </a:xfrm>
        </p:grpSpPr>
        <p:grpSp>
          <p:nvGrpSpPr>
            <p:cNvPr id="25" name="Group 24">
              <a:extLst>
                <a:ext uri="{FF2B5EF4-FFF2-40B4-BE49-F238E27FC236}">
                  <a16:creationId xmlns:a16="http://schemas.microsoft.com/office/drawing/2014/main" id="{E5310F6C-EA2D-4707-A926-8DE22C43AA54}"/>
                </a:ext>
              </a:extLst>
            </p:cNvPr>
            <p:cNvGrpSpPr/>
            <p:nvPr/>
          </p:nvGrpSpPr>
          <p:grpSpPr>
            <a:xfrm>
              <a:off x="7834538" y="1037450"/>
              <a:ext cx="4795608" cy="777144"/>
              <a:chOff x="7640550" y="1037450"/>
              <a:chExt cx="4795608" cy="777144"/>
            </a:xfrm>
          </p:grpSpPr>
          <p:sp>
            <p:nvSpPr>
              <p:cNvPr id="27" name="Rectangle 26">
                <a:extLst>
                  <a:ext uri="{FF2B5EF4-FFF2-40B4-BE49-F238E27FC236}">
                    <a16:creationId xmlns:a16="http://schemas.microsoft.com/office/drawing/2014/main" id="{31A43588-491D-471B-9B1F-0B094C6E89C8}"/>
                  </a:ext>
                </a:extLst>
              </p:cNvPr>
              <p:cNvSpPr/>
              <p:nvPr/>
            </p:nvSpPr>
            <p:spPr>
              <a:xfrm>
                <a:off x="7640550" y="1335424"/>
                <a:ext cx="4795608" cy="479170"/>
              </a:xfrm>
              <a:prstGeom prst="rect">
                <a:avLst/>
              </a:prstGeom>
            </p:spPr>
            <p:txBody>
              <a:bodyPr wrap="square" lIns="0" tIns="0" rIns="0" bIns="0">
                <a:spAutoFit/>
              </a:bodyPr>
              <a:lstStyle/>
              <a:p>
                <a:pPr lvl="0">
                  <a:lnSpc>
                    <a:spcPct val="150000"/>
                  </a:lnSpc>
                  <a:spcBef>
                    <a:spcPts val="1000"/>
                  </a:spcBef>
                  <a:buSzPts val="935"/>
                </a:pPr>
                <a:r>
                  <a:rPr lang="en-US" sz="1100" dirty="0">
                    <a:solidFill>
                      <a:schemeClr val="bg1"/>
                    </a:solidFill>
                    <a:latin typeface="Arial" panose="020B0604020202020204" pitchFamily="34" charset="0"/>
                    <a:cs typeface="Arial" panose="020B0604020202020204" pitchFamily="34" charset="0"/>
                  </a:rPr>
                  <a:t>Teach on </a:t>
                </a:r>
                <a:r>
                  <a:rPr lang="en" sz="1100" dirty="0">
                    <a:solidFill>
                      <a:schemeClr val="bg1"/>
                    </a:solidFill>
                    <a:latin typeface="Arial" panose="020B0604020202020204" pitchFamily="34" charset="0"/>
                    <a:cs typeface="Arial" panose="020B0604020202020204" pitchFamily="34" charset="0"/>
                  </a:rPr>
                  <a:t>importance of 7+ hours / night, &amp; that too little sleep can have an adverse effect on their mental, emotional, &amp; physical health. </a:t>
                </a:r>
                <a:endParaRPr lang="en-US" sz="1100" dirty="0">
                  <a:solidFill>
                    <a:schemeClr val="bg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8E416092-A282-4E5E-ADDF-96CF6B1FBDF6}"/>
                  </a:ext>
                </a:extLst>
              </p:cNvPr>
              <p:cNvSpPr txBox="1"/>
              <p:nvPr/>
            </p:nvSpPr>
            <p:spPr>
              <a:xfrm>
                <a:off x="7640550" y="1037450"/>
                <a:ext cx="4401585"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SCIENCE-BACKED CONTENT</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26" name="Shape 2383">
              <a:extLst>
                <a:ext uri="{FF2B5EF4-FFF2-40B4-BE49-F238E27FC236}">
                  <a16:creationId xmlns:a16="http://schemas.microsoft.com/office/drawing/2014/main" id="{69F21CF5-5836-4B52-9C36-70D664095AE3}"/>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29" name="Group 28">
            <a:extLst>
              <a:ext uri="{FF2B5EF4-FFF2-40B4-BE49-F238E27FC236}">
                <a16:creationId xmlns:a16="http://schemas.microsoft.com/office/drawing/2014/main" id="{5C24B9D3-5349-413E-BED4-4D79853017D5}"/>
              </a:ext>
            </a:extLst>
          </p:cNvPr>
          <p:cNvGrpSpPr/>
          <p:nvPr/>
        </p:nvGrpSpPr>
        <p:grpSpPr>
          <a:xfrm>
            <a:off x="6421780" y="5040900"/>
            <a:ext cx="5083296" cy="777144"/>
            <a:chOff x="7152829" y="1037450"/>
            <a:chExt cx="5083296" cy="777144"/>
          </a:xfrm>
        </p:grpSpPr>
        <p:grpSp>
          <p:nvGrpSpPr>
            <p:cNvPr id="30" name="Group 29">
              <a:extLst>
                <a:ext uri="{FF2B5EF4-FFF2-40B4-BE49-F238E27FC236}">
                  <a16:creationId xmlns:a16="http://schemas.microsoft.com/office/drawing/2014/main" id="{F673C315-9C5C-43EA-9230-C4FE7EC01A64}"/>
                </a:ext>
              </a:extLst>
            </p:cNvPr>
            <p:cNvGrpSpPr/>
            <p:nvPr/>
          </p:nvGrpSpPr>
          <p:grpSpPr>
            <a:xfrm>
              <a:off x="7834538" y="1037450"/>
              <a:ext cx="4401587" cy="777144"/>
              <a:chOff x="7640550" y="1037450"/>
              <a:chExt cx="4401587" cy="777144"/>
            </a:xfrm>
          </p:grpSpPr>
          <p:sp>
            <p:nvSpPr>
              <p:cNvPr id="32" name="Rectangle 31">
                <a:extLst>
                  <a:ext uri="{FF2B5EF4-FFF2-40B4-BE49-F238E27FC236}">
                    <a16:creationId xmlns:a16="http://schemas.microsoft.com/office/drawing/2014/main" id="{86CDAA0C-CA95-4144-96FC-2DBBC6845F68}"/>
                  </a:ext>
                </a:extLst>
              </p:cNvPr>
              <p:cNvSpPr/>
              <p:nvPr/>
            </p:nvSpPr>
            <p:spPr>
              <a:xfrm>
                <a:off x="7640550" y="1335424"/>
                <a:ext cx="4098355" cy="479170"/>
              </a:xfrm>
              <a:prstGeom prst="rect">
                <a:avLst/>
              </a:prstGeom>
            </p:spPr>
            <p:txBody>
              <a:bodyPr wrap="square" lIns="0" tIns="0" rIns="0" bIns="0">
                <a:spAutoFit/>
              </a:bodyPr>
              <a:lstStyle/>
              <a:p>
                <a:pPr>
                  <a:lnSpc>
                    <a:spcPct val="150000"/>
                  </a:lnSpc>
                </a:pPr>
                <a:r>
                  <a:rPr lang="en-US" sz="1100" dirty="0">
                    <a:solidFill>
                      <a:schemeClr val="bg1"/>
                    </a:solidFill>
                    <a:latin typeface="Arial" panose="020B0604020202020204" pitchFamily="34" charset="0"/>
                    <a:cs typeface="Arial" panose="020B0604020202020204" pitchFamily="34" charset="0"/>
                  </a:rPr>
                  <a:t>Help members create a consistent nighttime routine with  a relaxing environment to improve sleep quality &amp; quantity.</a:t>
                </a:r>
              </a:p>
            </p:txBody>
          </p:sp>
          <p:sp>
            <p:nvSpPr>
              <p:cNvPr id="33" name="TextBox 32">
                <a:extLst>
                  <a:ext uri="{FF2B5EF4-FFF2-40B4-BE49-F238E27FC236}">
                    <a16:creationId xmlns:a16="http://schemas.microsoft.com/office/drawing/2014/main" id="{53FC159F-3D02-4026-A57C-4DA67FDD4356}"/>
                  </a:ext>
                </a:extLst>
              </p:cNvPr>
              <p:cNvSpPr txBox="1"/>
              <p:nvPr/>
            </p:nvSpPr>
            <p:spPr>
              <a:xfrm>
                <a:off x="7640551" y="1037450"/>
                <a:ext cx="4401586" cy="246221"/>
              </a:xfrm>
              <a:prstGeom prst="rect">
                <a:avLst/>
              </a:prstGeom>
              <a:noFill/>
            </p:spPr>
            <p:txBody>
              <a:bodyPr wrap="square" lIns="0" tIns="0" rIns="0" bIns="0" rtlCol="0">
                <a:spAutoFit/>
              </a:bodyPr>
              <a:lstStyle/>
              <a:p>
                <a:r>
                  <a:rPr lang="en-US" sz="1600" spc="300" dirty="0">
                    <a:solidFill>
                      <a:schemeClr val="bg1"/>
                    </a:solidFill>
                    <a:latin typeface="Arial" panose="020B0604020202020204" pitchFamily="34" charset="0"/>
                    <a:cs typeface="Arial" panose="020B0604020202020204" pitchFamily="34" charset="0"/>
                  </a:rPr>
                  <a:t>SLEEP HYGIENE</a:t>
                </a:r>
                <a:endParaRPr lang="en-US" sz="1600" spc="50" dirty="0">
                  <a:solidFill>
                    <a:schemeClr val="bg1"/>
                  </a:solidFill>
                  <a:latin typeface="Arial" panose="020B0604020202020204" pitchFamily="34" charset="0"/>
                  <a:cs typeface="Arial" panose="020B0604020202020204" pitchFamily="34" charset="0"/>
                </a:endParaRPr>
              </a:p>
            </p:txBody>
          </p:sp>
        </p:grpSp>
        <p:sp>
          <p:nvSpPr>
            <p:cNvPr id="31" name="Shape 2383">
              <a:extLst>
                <a:ext uri="{FF2B5EF4-FFF2-40B4-BE49-F238E27FC236}">
                  <a16:creationId xmlns:a16="http://schemas.microsoft.com/office/drawing/2014/main" id="{A6FD364E-640B-4951-971E-6B63330665E6}"/>
                </a:ext>
              </a:extLst>
            </p:cNvPr>
            <p:cNvSpPr/>
            <p:nvPr/>
          </p:nvSpPr>
          <p:spPr>
            <a:xfrm>
              <a:off x="7152829" y="1254280"/>
              <a:ext cx="343510" cy="343484"/>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bg1"/>
            </a:solidFill>
            <a:ln w="12700">
              <a:miter lim="400000"/>
            </a:ln>
          </p:spPr>
          <p:txBody>
            <a:bodyPr lIns="19049" tIns="19049" rIns="19049" bIns="19049" anchor="ctr"/>
            <a:lstStyle/>
            <a:p>
              <a:pPr marL="0" marR="0" lvl="0" indent="0" algn="ctr" defTabSz="228580" rtl="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62"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Arial"/>
                <a:ea typeface="Arial"/>
                <a:cs typeface="Arial"/>
                <a:sym typeface="Gill Sans"/>
              </a:endParaRPr>
            </a:p>
          </p:txBody>
        </p:sp>
      </p:grpSp>
      <p:grpSp>
        <p:nvGrpSpPr>
          <p:cNvPr id="39" name="Group 2">
            <a:extLst>
              <a:ext uri="{FF2B5EF4-FFF2-40B4-BE49-F238E27FC236}">
                <a16:creationId xmlns:a16="http://schemas.microsoft.com/office/drawing/2014/main" id="{6A871550-1D63-C75F-304E-0D9471304493}"/>
              </a:ext>
            </a:extLst>
          </p:cNvPr>
          <p:cNvGrpSpPr/>
          <p:nvPr/>
        </p:nvGrpSpPr>
        <p:grpSpPr>
          <a:xfrm>
            <a:off x="6499653" y="566189"/>
            <a:ext cx="5399444" cy="967589"/>
            <a:chOff x="1266848" y="-1"/>
            <a:chExt cx="5399443" cy="967588"/>
          </a:xfrm>
        </p:grpSpPr>
        <p:sp>
          <p:nvSpPr>
            <p:cNvPr id="40" name="Title 1">
              <a:extLst>
                <a:ext uri="{FF2B5EF4-FFF2-40B4-BE49-F238E27FC236}">
                  <a16:creationId xmlns:a16="http://schemas.microsoft.com/office/drawing/2014/main" id="{2116F726-8467-1973-C1E4-C06E26CCCC98}"/>
                </a:ext>
              </a:extLst>
            </p:cNvPr>
            <p:cNvSpPr txBox="1"/>
            <p:nvPr/>
          </p:nvSpPr>
          <p:spPr>
            <a:xfrm>
              <a:off x="1266848" y="-1"/>
              <a:ext cx="3897630" cy="4537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normAutofit/>
            </a:bodyPr>
            <a:lstStyle>
              <a:lvl1pPr algn="ctr">
                <a:lnSpc>
                  <a:spcPct val="90000"/>
                </a:lnSpc>
                <a:defRPr sz="1200" spc="200">
                  <a:latin typeface="+mn-lt"/>
                  <a:ea typeface="+mn-ea"/>
                  <a:cs typeface="+mn-cs"/>
                  <a:sym typeface="Arial"/>
                </a:defRPr>
              </a:lvl1pPr>
            </a:lstStyle>
            <a:p>
              <a:pPr algn="l"/>
              <a:r>
                <a:rPr lang="en-US" dirty="0">
                  <a:solidFill>
                    <a:schemeClr val="bg1"/>
                  </a:solidFill>
                  <a:latin typeface="Arial" panose="020B0604020202020204" pitchFamily="34" charset="0"/>
                </a:rPr>
                <a:t>4 PILLARS OF HEALTH</a:t>
              </a:r>
              <a:endParaRPr dirty="0">
                <a:solidFill>
                  <a:schemeClr val="bg1"/>
                </a:solidFill>
                <a:latin typeface="Arial" panose="020B0604020202020204" pitchFamily="34" charset="0"/>
              </a:endParaRPr>
            </a:p>
          </p:txBody>
        </p:sp>
        <p:sp>
          <p:nvSpPr>
            <p:cNvPr id="41" name="Straight Connector 4">
              <a:extLst>
                <a:ext uri="{FF2B5EF4-FFF2-40B4-BE49-F238E27FC236}">
                  <a16:creationId xmlns:a16="http://schemas.microsoft.com/office/drawing/2014/main" id="{5F0D7914-BE3E-AF1E-0613-CA4D84A76999}"/>
                </a:ext>
              </a:extLst>
            </p:cNvPr>
            <p:cNvSpPr/>
            <p:nvPr/>
          </p:nvSpPr>
          <p:spPr>
            <a:xfrm>
              <a:off x="1266848" y="967586"/>
              <a:ext cx="598831" cy="1"/>
            </a:xfrm>
            <a:prstGeom prst="line">
              <a:avLst/>
            </a:prstGeom>
            <a:noFill/>
            <a:ln w="381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Arial" panose="020B0604020202020204" pitchFamily="34" charset="0"/>
                <a:cs typeface="Arial" panose="020B0604020202020204" pitchFamily="34" charset="0"/>
              </a:endParaRPr>
            </a:p>
          </p:txBody>
        </p:sp>
        <p:sp>
          <p:nvSpPr>
            <p:cNvPr id="42" name="TextBox 5">
              <a:extLst>
                <a:ext uri="{FF2B5EF4-FFF2-40B4-BE49-F238E27FC236}">
                  <a16:creationId xmlns:a16="http://schemas.microsoft.com/office/drawing/2014/main" id="{638E7407-1559-7B0D-0A21-E51C0BC4D62F}"/>
                </a:ext>
              </a:extLst>
            </p:cNvPr>
            <p:cNvSpPr txBox="1"/>
            <p:nvPr/>
          </p:nvSpPr>
          <p:spPr>
            <a:xfrm>
              <a:off x="1266848" y="356222"/>
              <a:ext cx="5399443" cy="49244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200" spc="300">
                  <a:solidFill>
                    <a:schemeClr val="accent3"/>
                  </a:solidFill>
                  <a:latin typeface="+mn-lt"/>
                  <a:ea typeface="+mn-ea"/>
                  <a:cs typeface="+mn-cs"/>
                  <a:sym typeface="Arial"/>
                </a:defRPr>
              </a:lvl1pPr>
            </a:lstStyle>
            <a:p>
              <a:pPr algn="l"/>
              <a:r>
                <a:rPr lang="en-US" b="1" spc="0" dirty="0">
                  <a:solidFill>
                    <a:schemeClr val="bg1"/>
                  </a:solidFill>
                  <a:latin typeface="Arial Black" panose="020B0604020202020204" pitchFamily="34" charset="0"/>
                  <a:cs typeface="Arial Black" panose="020B0604020202020204" pitchFamily="34" charset="0"/>
                </a:rPr>
                <a:t>Sleep</a:t>
              </a:r>
            </a:p>
          </p:txBody>
        </p:sp>
      </p:grpSp>
      <p:pic>
        <p:nvPicPr>
          <p:cNvPr id="34" name="Picture 33">
            <a:extLst>
              <a:ext uri="{FF2B5EF4-FFF2-40B4-BE49-F238E27FC236}">
                <a16:creationId xmlns:a16="http://schemas.microsoft.com/office/drawing/2014/main" id="{CA6DE74D-4724-200B-51F4-87C3DCC36D03}"/>
              </a:ext>
            </a:extLst>
          </p:cNvPr>
          <p:cNvPicPr>
            <a:picLocks noChangeAspect="1"/>
          </p:cNvPicPr>
          <p:nvPr/>
        </p:nvPicPr>
        <p:blipFill>
          <a:blip r:embed="rId4"/>
          <a:stretch>
            <a:fillRect/>
          </a:stretch>
        </p:blipFill>
        <p:spPr>
          <a:xfrm>
            <a:off x="11364779" y="6040901"/>
            <a:ext cx="662399" cy="662399"/>
          </a:xfrm>
          <a:prstGeom prst="rect">
            <a:avLst/>
          </a:prstGeom>
        </p:spPr>
      </p:pic>
    </p:spTree>
    <p:extLst>
      <p:ext uri="{BB962C8B-B14F-4D97-AF65-F5344CB8AC3E}">
        <p14:creationId xmlns:p14="http://schemas.microsoft.com/office/powerpoint/2010/main" val="372235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1">
      <a:dk1>
        <a:srgbClr val="BEBEBE"/>
      </a:dk1>
      <a:lt1>
        <a:srgbClr val="FFFFFF"/>
      </a:lt1>
      <a:dk2>
        <a:srgbClr val="000000"/>
      </a:dk2>
      <a:lt2>
        <a:srgbClr val="E7E6E6"/>
      </a:lt2>
      <a:accent1>
        <a:srgbClr val="3EBDAB"/>
      </a:accent1>
      <a:accent2>
        <a:srgbClr val="49C1E0"/>
      </a:accent2>
      <a:accent3>
        <a:srgbClr val="229EB3"/>
      </a:accent3>
      <a:accent4>
        <a:srgbClr val="6E336D"/>
      </a:accent4>
      <a:accent5>
        <a:srgbClr val="BC1F6F"/>
      </a:accent5>
      <a:accent6>
        <a:srgbClr val="F37B26"/>
      </a:accent6>
      <a:hlink>
        <a:srgbClr val="D0CECE"/>
      </a:hlink>
      <a:folHlink>
        <a:srgbClr val="D0CECE"/>
      </a:folHlink>
    </a:clrScheme>
    <a:fontScheme name="Custom 10">
      <a:majorFont>
        <a:latin typeface="Montserrat SemiBold"/>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10578</TotalTime>
  <Words>1670</Words>
  <Application>Microsoft Macintosh PowerPoint</Application>
  <PresentationFormat>Widescreen</PresentationFormat>
  <Paragraphs>168</Paragraphs>
  <Slides>14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Black</vt:lpstr>
      <vt:lpstr>Proxima Nova</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Zillion Ops</cp:lastModifiedBy>
  <cp:revision>558</cp:revision>
  <dcterms:created xsi:type="dcterms:W3CDTF">2021-06-04T09:50:15Z</dcterms:created>
  <dcterms:modified xsi:type="dcterms:W3CDTF">2026-04-21T18:44:21Z</dcterms:modified>
</cp:coreProperties>
</file>